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9190" autoAdjust="0"/>
  </p:normalViewPr>
  <p:slideViewPr>
    <p:cSldViewPr snapToGrid="0" snapToObjects="1">
      <p:cViewPr varScale="1">
        <p:scale>
          <a:sx n="22" d="100"/>
          <a:sy n="22" d="100"/>
        </p:scale>
        <p:origin x="150" y="17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F062F-9F5F-EE45-BAA5-CE6C10652012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75A2F-09EB-1C40-979B-CAC8F364B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350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4BCA1-2932-CB43-BF95-B9F8B04F745A}" type="datetimeFigureOut">
              <a:rPr lang="en-US" smtClean="0"/>
              <a:pPr/>
              <a:t>7/25/2013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5310F-8B43-1A4E-82DD-6F2C84876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14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60D3-012F-4A4C-A43C-1A640E0112E2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0225-22AF-2943-94D0-38F3A0A33284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939B-F279-564B-8AB9-4615022C0CC5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94C0-55A2-4044-A1BD-7AF6C09071F8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7695-A059-9741-A5C2-99F2C2B1008A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48C-FBB5-CC43-BA60-877F34063981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437AD-5761-4741-8AE9-E13B1A20C6B1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2C1B-1A0A-894B-957E-882C82224E8D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AD44-A64C-BE4C-A786-47CF8E00FEDE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9737-795D-5945-B400-3AF4B932DBDE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EAF11-1126-4A4A-A8DA-D00C7210AB96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22D12-7FAA-C046-BA13-8FDB5E090912}" type="datetime1">
              <a:rPr lang="en-US" smtClean="0"/>
              <a:pPr/>
              <a:t>7/25/2013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D0A7F-3809-FE40-BF40-CA54E3E85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565819" y="32263082"/>
            <a:ext cx="8852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latin typeface="Times New Roman"/>
              </a:rPr>
              <a:t>Postcard, </a:t>
            </a:r>
            <a:r>
              <a:rPr lang="en-US" sz="1800" b="1" dirty="0">
                <a:solidFill>
                  <a:srgbClr val="FFFFFF"/>
                </a:solidFill>
                <a:latin typeface="Times New Roman"/>
              </a:rPr>
              <a:t>G. J. </a:t>
            </a:r>
            <a:r>
              <a:rPr lang="en-US" sz="1800" b="1" dirty="0" err="1" smtClean="0">
                <a:solidFill>
                  <a:srgbClr val="FFFFFF"/>
                </a:solidFill>
                <a:latin typeface="Times New Roman"/>
              </a:rPr>
              <a:t>Kavanaugh</a:t>
            </a:r>
            <a:r>
              <a:rPr lang="en-US" sz="1800" b="1" dirty="0" smtClean="0">
                <a:solidFill>
                  <a:srgbClr val="FFFFFF"/>
                </a:solidFill>
                <a:latin typeface="Times New Roman"/>
              </a:rPr>
              <a:t>, </a:t>
            </a:r>
            <a:r>
              <a:rPr lang="en-US" sz="1800" b="1" i="1" dirty="0" smtClean="0">
                <a:solidFill>
                  <a:srgbClr val="FFFFFF"/>
                </a:solidFill>
                <a:latin typeface="Times New Roman"/>
              </a:rPr>
              <a:t>The Chicago Daily News</a:t>
            </a:r>
            <a:r>
              <a:rPr lang="en-US" sz="1800" b="1" dirty="0" smtClean="0">
                <a:solidFill>
                  <a:srgbClr val="FFFFFF"/>
                </a:solidFill>
                <a:latin typeface="Times New Roman"/>
              </a:rPr>
              <a:t>; National WWI Museum, 86.2.216. </a:t>
            </a:r>
            <a:endParaRPr lang="en-US" sz="1800" b="1" dirty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972800" y="15058817"/>
            <a:ext cx="219456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800" baseline="30000" dirty="0" smtClean="0">
                <a:latin typeface="Garamond"/>
                <a:cs typeface="Garamond"/>
              </a:rPr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7831" y="19070731"/>
            <a:ext cx="42700028" cy="566308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0" b="1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Then Came a Post: </a:t>
            </a:r>
          </a:p>
          <a:p>
            <a:pPr algn="ctr"/>
            <a:endParaRPr lang="en-US" sz="5000" b="1" dirty="0" smtClean="0">
              <a:solidFill>
                <a:srgbClr val="FFFFFF"/>
              </a:solidFill>
              <a:latin typeface="Copperplate Gothic Bold"/>
              <a:cs typeface="Copperplate Gothic Bold"/>
            </a:endParaRPr>
          </a:p>
          <a:p>
            <a:pPr algn="ctr"/>
            <a:r>
              <a:rPr lang="en-US" sz="96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 Postcards and the Challenge of Communication </a:t>
            </a:r>
          </a:p>
          <a:p>
            <a:pPr algn="ctr"/>
            <a:r>
              <a:rPr lang="en-US" sz="9600" dirty="0">
                <a:solidFill>
                  <a:srgbClr val="FFFFFF"/>
                </a:solidFill>
                <a:latin typeface="Copperplate Gothic Bold"/>
                <a:cs typeface="Copperplate Gothic Bold"/>
              </a:rPr>
              <a:t>d</a:t>
            </a:r>
            <a:r>
              <a:rPr lang="en-US" sz="96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uring the Great War</a:t>
            </a:r>
            <a:endParaRPr lang="en-US" sz="9600" dirty="0">
              <a:solidFill>
                <a:srgbClr val="FFFFFF"/>
              </a:solidFill>
              <a:latin typeface="Copperplate Gothic Bold"/>
              <a:cs typeface="Copperplate Gothic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831" y="25430290"/>
            <a:ext cx="17676428" cy="67403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</a:t>
            </a:r>
          </a:p>
          <a:p>
            <a:r>
              <a:rPr lang="en-US" sz="5400" dirty="0">
                <a:solidFill>
                  <a:schemeClr val="bg1"/>
                </a:solidFill>
                <a:latin typeface="Copperplate Gothic Bold"/>
                <a:cs typeface="Copperplate Gothic Bold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 An Historical Exhibition in the</a:t>
            </a:r>
          </a:p>
          <a:p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  Dean’s Gallery of Miller Nichols Library</a:t>
            </a:r>
          </a:p>
          <a:p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  University of Missouri-Kansas City</a:t>
            </a:r>
          </a:p>
          <a:p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  &amp; in the Research Center Gallery of the</a:t>
            </a:r>
          </a:p>
          <a:p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  National World War I Museum</a:t>
            </a:r>
          </a:p>
          <a:p>
            <a:r>
              <a:rPr lang="en-US" sz="54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  Summer-Fall 2013</a:t>
            </a:r>
          </a:p>
          <a:p>
            <a:endParaRPr lang="en-US" sz="5400" dirty="0" smtClean="0">
              <a:solidFill>
                <a:schemeClr val="bg1"/>
              </a:solidFill>
              <a:latin typeface="Copperplate Gothic Bold"/>
              <a:cs typeface="Copperplate Gothic Bold"/>
            </a:endParaRPr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 flipH="1">
            <a:off x="717831" y="785569"/>
            <a:ext cx="27498434" cy="14465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457200">
              <a:spcBef>
                <a:spcPts val="2000"/>
              </a:spcBef>
              <a:spcAft>
                <a:spcPts val="2000"/>
              </a:spcAft>
            </a:pPr>
            <a:r>
              <a:rPr lang="en-US" sz="88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  Opening Wednesday</a:t>
            </a:r>
            <a:r>
              <a:rPr lang="en-US" sz="8800" dirty="0">
                <a:solidFill>
                  <a:schemeClr val="bg1"/>
                </a:solidFill>
                <a:latin typeface="Copperplate Gothic Bold"/>
                <a:cs typeface="Copperplate Gothic Bold"/>
              </a:rPr>
              <a:t>, June 19 at </a:t>
            </a:r>
            <a:r>
              <a:rPr lang="en-US" sz="88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6:00 </a:t>
            </a:r>
            <a:r>
              <a:rPr lang="en-US" sz="8800" dirty="0">
                <a:solidFill>
                  <a:schemeClr val="bg1"/>
                </a:solidFill>
                <a:latin typeface="Copperplate Gothic Bold"/>
                <a:cs typeface="Copperplate Gothic Bold"/>
              </a:rPr>
              <a:t>PM</a:t>
            </a:r>
            <a:r>
              <a:rPr lang="en-US" sz="8800" dirty="0" smtClean="0">
                <a:solidFill>
                  <a:schemeClr val="bg1"/>
                </a:solidFill>
                <a:latin typeface="Copperplate Gothic Bold"/>
                <a:cs typeface="Copperplate Gothic Bold"/>
              </a:rPr>
              <a:t>. </a:t>
            </a:r>
            <a:endParaRPr lang="en-US" sz="8800" dirty="0">
              <a:solidFill>
                <a:schemeClr val="bg1"/>
              </a:solidFill>
              <a:latin typeface="Copperplate Gothic Bold"/>
              <a:cs typeface="Copperplate Gothic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9382</TotalTime>
  <Words>83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Copperplate Gothic Bold</vt:lpstr>
      <vt:lpstr>Garamond</vt:lpstr>
      <vt:lpstr>Times New Roman</vt:lpstr>
      <vt:lpstr>Office Theme</vt:lpstr>
      <vt:lpstr>PowerPoint Presentation</vt:lpstr>
    </vt:vector>
  </TitlesOfParts>
  <Company>university of kansas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Molly Hamid</dc:creator>
  <cp:lastModifiedBy>Schweitzberger, Kathleen A.</cp:lastModifiedBy>
  <cp:revision>33</cp:revision>
  <dcterms:created xsi:type="dcterms:W3CDTF">2013-05-21T15:03:31Z</dcterms:created>
  <dcterms:modified xsi:type="dcterms:W3CDTF">2013-07-25T19:34:21Z</dcterms:modified>
</cp:coreProperties>
</file>