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7" r:id="rId3"/>
    <p:sldId id="317" r:id="rId4"/>
    <p:sldId id="268" r:id="rId5"/>
    <p:sldId id="269" r:id="rId6"/>
    <p:sldId id="318" r:id="rId7"/>
    <p:sldId id="319" r:id="rId8"/>
    <p:sldId id="271" r:id="rId9"/>
    <p:sldId id="320" r:id="rId10"/>
    <p:sldId id="322" r:id="rId11"/>
    <p:sldId id="312" r:id="rId12"/>
    <p:sldId id="323" r:id="rId13"/>
    <p:sldId id="324" r:id="rId14"/>
    <p:sldId id="325" r:id="rId15"/>
    <p:sldId id="326" r:id="rId16"/>
    <p:sldId id="327" r:id="rId17"/>
    <p:sldId id="281" r:id="rId18"/>
    <p:sldId id="328" r:id="rId19"/>
    <p:sldId id="285" r:id="rId20"/>
    <p:sldId id="308" r:id="rId21"/>
    <p:sldId id="309" r:id="rId22"/>
    <p:sldId id="329" r:id="rId23"/>
    <p:sldId id="31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l.umsl.edu\steamboat\k\kosnikl\my%20documents\UMSL%20C&amp;R\Research\Papers\6%20CBA%20Hydro%20Paper\Norwegian%20Macro\Combined%20Region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2"/>
  <c:chart>
    <c:title>
      <c:tx>
        <c:rich>
          <a:bodyPr/>
          <a:lstStyle/>
          <a:p>
            <a:pPr>
              <a:defRPr/>
            </a:pPr>
            <a:r>
              <a:rPr lang="en-US" sz="2800" dirty="0" smtClean="0"/>
              <a:t>Construction</a:t>
            </a:r>
            <a:r>
              <a:rPr lang="en-US" sz="2800" baseline="0" dirty="0" smtClean="0"/>
              <a:t> Cost Estimates</a:t>
            </a:r>
            <a:endParaRPr lang="en-US" sz="2800" baseline="0" dirty="0"/>
          </a:p>
          <a:p>
            <a:pPr>
              <a:defRPr/>
            </a:pPr>
            <a:r>
              <a:rPr lang="en-US" sz="1800" baseline="0" dirty="0"/>
              <a:t>(per kW)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v>Minimums</c:v>
          </c:tx>
          <c:cat>
            <c:strRef>
              <c:f>'Region Stats-LPC'!$B$3:$U$3</c:f>
              <c:strCache>
                <c:ptCount val="20"/>
                <c:pt idx="0">
                  <c:v>Reg 1
(593)</c:v>
                </c:pt>
                <c:pt idx="1">
                  <c:v>Reg 2
(1364)</c:v>
                </c:pt>
                <c:pt idx="2">
                  <c:v>Reg 3
(405)</c:v>
                </c:pt>
                <c:pt idx="3">
                  <c:v>Reg 4
(554)</c:v>
                </c:pt>
                <c:pt idx="4">
                  <c:v>Reg 5
(688)</c:v>
                </c:pt>
                <c:pt idx="5">
                  <c:v>Reg 6
(489)</c:v>
                </c:pt>
                <c:pt idx="6">
                  <c:v>Reg 7
(221)</c:v>
                </c:pt>
                <c:pt idx="7">
                  <c:v>Reg 8
(40) </c:v>
                </c:pt>
                <c:pt idx="8">
                  <c:v>Reg 9
(15)</c:v>
                </c:pt>
                <c:pt idx="9">
                  <c:v>Reg 10
(2985)</c:v>
                </c:pt>
                <c:pt idx="10">
                  <c:v>Reg 11
(873)</c:v>
                </c:pt>
                <c:pt idx="11">
                  <c:v>Reg 12
(180)</c:v>
                </c:pt>
                <c:pt idx="12">
                  <c:v>Reg 13
(247)</c:v>
                </c:pt>
                <c:pt idx="13">
                  <c:v>Reg 14
(1477)</c:v>
                </c:pt>
                <c:pt idx="14">
                  <c:v>Reg 15
(308)</c:v>
                </c:pt>
                <c:pt idx="15">
                  <c:v>Reg 16
(1062)</c:v>
                </c:pt>
                <c:pt idx="16">
                  <c:v>Reg 17
(6901)</c:v>
                </c:pt>
                <c:pt idx="17">
                  <c:v>Reg 18
(2973)</c:v>
                </c:pt>
                <c:pt idx="18">
                  <c:v>Reg 19
(982)</c:v>
                </c:pt>
                <c:pt idx="19">
                  <c:v>Reg 20
(194)</c:v>
                </c:pt>
              </c:strCache>
            </c:strRef>
          </c:cat>
          <c:val>
            <c:numRef>
              <c:f>'Region Stats-LPC'!$B$5:$U$5</c:f>
              <c:numCache>
                <c:formatCode>#,##0</c:formatCode>
                <c:ptCount val="20"/>
                <c:pt idx="0">
                  <c:v>755.01532550561433</c:v>
                </c:pt>
                <c:pt idx="1">
                  <c:v>891.41795481369547</c:v>
                </c:pt>
                <c:pt idx="2">
                  <c:v>1343.3239421107228</c:v>
                </c:pt>
                <c:pt idx="3">
                  <c:v>1159.594826819955</c:v>
                </c:pt>
                <c:pt idx="4">
                  <c:v>919.11878680061773</c:v>
                </c:pt>
                <c:pt idx="5">
                  <c:v>875.66321208227316</c:v>
                </c:pt>
                <c:pt idx="6">
                  <c:v>1608.1766230548185</c:v>
                </c:pt>
                <c:pt idx="7">
                  <c:v>1719.7059426569328</c:v>
                </c:pt>
                <c:pt idx="8">
                  <c:v>2227.6803384223481</c:v>
                </c:pt>
                <c:pt idx="9">
                  <c:v>1097.661889926037</c:v>
                </c:pt>
                <c:pt idx="10">
                  <c:v>1008.2810825824275</c:v>
                </c:pt>
                <c:pt idx="11">
                  <c:v>1486.9279918291456</c:v>
                </c:pt>
                <c:pt idx="12">
                  <c:v>1781.780408263626</c:v>
                </c:pt>
                <c:pt idx="13">
                  <c:v>891.2422828071625</c:v>
                </c:pt>
                <c:pt idx="14">
                  <c:v>1282.672909662095</c:v>
                </c:pt>
                <c:pt idx="15">
                  <c:v>1020.4608370617625</c:v>
                </c:pt>
                <c:pt idx="16">
                  <c:v>893.44294249976338</c:v>
                </c:pt>
                <c:pt idx="17">
                  <c:v>849.62181829694032</c:v>
                </c:pt>
                <c:pt idx="18">
                  <c:v>1047.3344392340553</c:v>
                </c:pt>
                <c:pt idx="19">
                  <c:v>1429.5552047454048</c:v>
                </c:pt>
              </c:numCache>
            </c:numRef>
          </c:val>
        </c:ser>
        <c:ser>
          <c:idx val="1"/>
          <c:order val="1"/>
          <c:tx>
            <c:v>Medians</c:v>
          </c:tx>
          <c:cat>
            <c:strRef>
              <c:f>'Region Stats-LPC'!$B$3:$U$3</c:f>
              <c:strCache>
                <c:ptCount val="20"/>
                <c:pt idx="0">
                  <c:v>Reg 1
(593)</c:v>
                </c:pt>
                <c:pt idx="1">
                  <c:v>Reg 2
(1364)</c:v>
                </c:pt>
                <c:pt idx="2">
                  <c:v>Reg 3
(405)</c:v>
                </c:pt>
                <c:pt idx="3">
                  <c:v>Reg 4
(554)</c:v>
                </c:pt>
                <c:pt idx="4">
                  <c:v>Reg 5
(688)</c:v>
                </c:pt>
                <c:pt idx="5">
                  <c:v>Reg 6
(489)</c:v>
                </c:pt>
                <c:pt idx="6">
                  <c:v>Reg 7
(221)</c:v>
                </c:pt>
                <c:pt idx="7">
                  <c:v>Reg 8
(40) </c:v>
                </c:pt>
                <c:pt idx="8">
                  <c:v>Reg 9
(15)</c:v>
                </c:pt>
                <c:pt idx="9">
                  <c:v>Reg 10
(2985)</c:v>
                </c:pt>
                <c:pt idx="10">
                  <c:v>Reg 11
(873)</c:v>
                </c:pt>
                <c:pt idx="11">
                  <c:v>Reg 12
(180)</c:v>
                </c:pt>
                <c:pt idx="12">
                  <c:v>Reg 13
(247)</c:v>
                </c:pt>
                <c:pt idx="13">
                  <c:v>Reg 14
(1477)</c:v>
                </c:pt>
                <c:pt idx="14">
                  <c:v>Reg 15
(308)</c:v>
                </c:pt>
                <c:pt idx="15">
                  <c:v>Reg 16
(1062)</c:v>
                </c:pt>
                <c:pt idx="16">
                  <c:v>Reg 17
(6901)</c:v>
                </c:pt>
                <c:pt idx="17">
                  <c:v>Reg 18
(2973)</c:v>
                </c:pt>
                <c:pt idx="18">
                  <c:v>Reg 19
(982)</c:v>
                </c:pt>
                <c:pt idx="19">
                  <c:v>Reg 20
(194)</c:v>
                </c:pt>
              </c:strCache>
            </c:strRef>
          </c:cat>
          <c:val>
            <c:numRef>
              <c:f>'Region Stats-LPC'!$B$8:$U$8</c:f>
              <c:numCache>
                <c:formatCode>#,##0</c:formatCode>
                <c:ptCount val="20"/>
                <c:pt idx="0">
                  <c:v>3780.9370296676839</c:v>
                </c:pt>
                <c:pt idx="1">
                  <c:v>4148.0879201697944</c:v>
                </c:pt>
                <c:pt idx="2">
                  <c:v>4082.2180314407465</c:v>
                </c:pt>
                <c:pt idx="3">
                  <c:v>4434.8682957786086</c:v>
                </c:pt>
                <c:pt idx="4">
                  <c:v>3759.3294935821182</c:v>
                </c:pt>
                <c:pt idx="5">
                  <c:v>3804.8337135751931</c:v>
                </c:pt>
                <c:pt idx="6">
                  <c:v>4906.2040916336355</c:v>
                </c:pt>
                <c:pt idx="7">
                  <c:v>5393.2997322177698</c:v>
                </c:pt>
                <c:pt idx="8">
                  <c:v>4009.3052216406177</c:v>
                </c:pt>
                <c:pt idx="9">
                  <c:v>6722.8625051042009</c:v>
                </c:pt>
                <c:pt idx="10">
                  <c:v>6622.1952936875387</c:v>
                </c:pt>
                <c:pt idx="11">
                  <c:v>4719.1312231937436</c:v>
                </c:pt>
                <c:pt idx="12">
                  <c:v>5794.0847664631719</c:v>
                </c:pt>
                <c:pt idx="13">
                  <c:v>4333.4507562131766</c:v>
                </c:pt>
                <c:pt idx="14">
                  <c:v>5391.6583038401977</c:v>
                </c:pt>
                <c:pt idx="15">
                  <c:v>6141.1611178074754</c:v>
                </c:pt>
                <c:pt idx="16">
                  <c:v>5188.7530124125115</c:v>
                </c:pt>
                <c:pt idx="17">
                  <c:v>4663.4919941427288</c:v>
                </c:pt>
                <c:pt idx="18">
                  <c:v>5515.4402820969135</c:v>
                </c:pt>
                <c:pt idx="19">
                  <c:v>4801.4377066675515</c:v>
                </c:pt>
              </c:numCache>
            </c:numRef>
          </c:val>
        </c:ser>
        <c:axId val="69491712"/>
        <c:axId val="69387392"/>
      </c:barChart>
      <c:catAx>
        <c:axId val="69491712"/>
        <c:scaling>
          <c:orientation val="minMax"/>
        </c:scaling>
        <c:axPos val="b"/>
        <c:majorTickMark val="none"/>
        <c:tickLblPos val="nextTo"/>
        <c:crossAx val="69387392"/>
        <c:crosses val="autoZero"/>
        <c:auto val="1"/>
        <c:lblAlgn val="ctr"/>
        <c:lblOffset val="100"/>
      </c:catAx>
      <c:valAx>
        <c:axId val="69387392"/>
        <c:scaling>
          <c:orientation val="minMax"/>
        </c:scaling>
        <c:axPos val="l"/>
        <c:majorGridlines/>
        <c:numFmt formatCode="#,##0" sourceLinked="1"/>
        <c:majorTickMark val="none"/>
        <c:tickLblPos val="nextTo"/>
        <c:crossAx val="69491712"/>
        <c:crosses val="autoZero"/>
        <c:crossBetween val="between"/>
      </c:valAx>
    </c:plotArea>
    <c:legend>
      <c:legendPos val="r"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33BA3-FD98-4F35-936B-1F10954C28DE}" type="datetimeFigureOut">
              <a:rPr lang="en-US" smtClean="0"/>
              <a:pPr/>
              <a:t>4/20/2009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68DF86-27A8-4E8A-8215-262AD4CA0B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33BA3-FD98-4F35-936B-1F10954C28DE}" type="datetimeFigureOut">
              <a:rPr lang="en-US" smtClean="0"/>
              <a:pPr/>
              <a:t>4/20/2009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68DF86-27A8-4E8A-8215-262AD4CA0B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33BA3-FD98-4F35-936B-1F10954C28DE}" type="datetimeFigureOut">
              <a:rPr lang="en-US" smtClean="0"/>
              <a:pPr/>
              <a:t>4/20/2009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68DF86-27A8-4E8A-8215-262AD4CA0B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33BA3-FD98-4F35-936B-1F10954C28DE}" type="datetimeFigureOut">
              <a:rPr lang="en-US" smtClean="0"/>
              <a:pPr/>
              <a:t>4/20/2009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68DF86-27A8-4E8A-8215-262AD4CA0B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33BA3-FD98-4F35-936B-1F10954C28DE}" type="datetimeFigureOut">
              <a:rPr lang="en-US" smtClean="0"/>
              <a:pPr/>
              <a:t>4/20/2009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68DF86-27A8-4E8A-8215-262AD4CA0B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33BA3-FD98-4F35-936B-1F10954C28DE}" type="datetimeFigureOut">
              <a:rPr lang="en-US" smtClean="0"/>
              <a:pPr/>
              <a:t>4/20/2009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68DF86-27A8-4E8A-8215-262AD4CA0B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33BA3-FD98-4F35-936B-1F10954C28DE}" type="datetimeFigureOut">
              <a:rPr lang="en-US" smtClean="0"/>
              <a:pPr/>
              <a:t>4/20/2009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68DF86-27A8-4E8A-8215-262AD4CA0B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33BA3-FD98-4F35-936B-1F10954C28DE}" type="datetimeFigureOut">
              <a:rPr lang="en-US" smtClean="0"/>
              <a:pPr/>
              <a:t>4/20/2009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68DF86-27A8-4E8A-8215-262AD4CA0B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33BA3-FD98-4F35-936B-1F10954C28DE}" type="datetimeFigureOut">
              <a:rPr lang="en-US" smtClean="0"/>
              <a:pPr/>
              <a:t>4/20/2009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68DF86-27A8-4E8A-8215-262AD4CA0B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33BA3-FD98-4F35-936B-1F10954C28DE}" type="datetimeFigureOut">
              <a:rPr lang="en-US" smtClean="0"/>
              <a:pPr/>
              <a:t>4/20/2009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68DF86-27A8-4E8A-8215-262AD4CA0B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33BA3-FD98-4F35-936B-1F10954C28DE}" type="datetimeFigureOut">
              <a:rPr lang="en-US" smtClean="0"/>
              <a:pPr/>
              <a:t>4/20/2009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68DF86-27A8-4E8A-8215-262AD4CA0B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1533BA3-FD98-4F35-936B-1F10954C28DE}" type="datetimeFigureOut">
              <a:rPr lang="en-US" smtClean="0"/>
              <a:pPr/>
              <a:t>4/20/2009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968DF86-27A8-4E8A-8215-262AD4CA0B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899652"/>
            <a:ext cx="6858000" cy="1981200"/>
          </a:xfrm>
        </p:spPr>
        <p:txBody>
          <a:bodyPr>
            <a:noAutofit/>
          </a:bodyPr>
          <a:lstStyle/>
          <a:p>
            <a:r>
              <a:rPr lang="en-US" dirty="0" smtClean="0"/>
              <a:t>Small Hydropower Potential </a:t>
            </a:r>
            <a:br>
              <a:rPr lang="en-US" dirty="0" smtClean="0"/>
            </a:br>
            <a:r>
              <a:rPr lang="en-US" dirty="0" smtClean="0"/>
              <a:t>in Missouri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4240164"/>
            <a:ext cx="3505200" cy="17526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Lea Kosnik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University of Missouri, St. Louis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2009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447800" y="6248400"/>
            <a:ext cx="6400800" cy="304800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Ongoing work generously funded by the </a:t>
            </a:r>
            <a:r>
              <a:rPr lang="en-US" sz="1200" dirty="0" smtClean="0"/>
              <a:t>Smith Richardson Foundation and the UM Research Board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2057400"/>
            <a:ext cx="6964680" cy="4267200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§"/>
            </a:pPr>
            <a:r>
              <a:rPr lang="en-US" dirty="0" smtClean="0"/>
              <a:t>Estimated this three ways:</a:t>
            </a:r>
          </a:p>
          <a:p>
            <a:pPr lvl="2">
              <a:buClr>
                <a:schemeClr val="accent1"/>
              </a:buClr>
              <a:buFont typeface="Arial" pitchFamily="34" charset="0"/>
              <a:buChar char="•"/>
            </a:pPr>
            <a:r>
              <a:rPr lang="en-US" dirty="0" err="1" smtClean="0"/>
              <a:t>RETScreen</a:t>
            </a:r>
            <a:r>
              <a:rPr lang="en-US" dirty="0" smtClean="0"/>
              <a:t> – Natural Resources Canada</a:t>
            </a:r>
          </a:p>
          <a:p>
            <a:pPr lvl="2">
              <a:buClr>
                <a:schemeClr val="accent1"/>
              </a:buClr>
              <a:buFont typeface="Arial" pitchFamily="34" charset="0"/>
              <a:buChar char="•"/>
            </a:pPr>
            <a:r>
              <a:rPr lang="en-US" dirty="0" smtClean="0"/>
              <a:t>Small Hydro Macro - </a:t>
            </a:r>
            <a:r>
              <a:rPr lang="en-US" dirty="0" err="1" smtClean="0"/>
              <a:t>Norewegian</a:t>
            </a:r>
            <a:r>
              <a:rPr lang="en-US" dirty="0" smtClean="0"/>
              <a:t> Water Resources and Energy Directorate</a:t>
            </a:r>
          </a:p>
          <a:p>
            <a:pPr lvl="2">
              <a:buClr>
                <a:schemeClr val="accent1"/>
              </a:buClr>
              <a:buFont typeface="Arial" pitchFamily="34" charset="0"/>
              <a:buChar char="•"/>
            </a:pPr>
            <a:r>
              <a:rPr lang="en-US" dirty="0" smtClean="0"/>
              <a:t>Interpolation – from Department of Energy, Energy Information Administration, and Idaho National Laboratory graphs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95400" y="1066800"/>
            <a:ext cx="708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But what are the costs?</a:t>
            </a:r>
            <a:endParaRPr lang="en-US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/>
        </p:nvGraphicFramePr>
        <p:xfrm>
          <a:off x="1066800" y="838200"/>
          <a:ext cx="809625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1066800"/>
            <a:ext cx="7086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Average cost to develop small hydropower in MO is </a:t>
            </a:r>
            <a:r>
              <a:rPr lang="en-US" sz="3200" dirty="0" smtClean="0">
                <a:latin typeface="Times New Roman"/>
                <a:cs typeface="Times New Roman"/>
              </a:rPr>
              <a:t>≈</a:t>
            </a:r>
            <a:r>
              <a:rPr lang="en-US" sz="3200" dirty="0" smtClean="0"/>
              <a:t> $5,000 per kW.</a:t>
            </a:r>
            <a:endParaRPr lang="en-US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1066800"/>
            <a:ext cx="7086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Average cost to develop small hydropower in MO is </a:t>
            </a:r>
            <a:r>
              <a:rPr lang="en-US" sz="3200" dirty="0" smtClean="0">
                <a:latin typeface="Times New Roman"/>
                <a:cs typeface="Times New Roman"/>
              </a:rPr>
              <a:t>≈</a:t>
            </a:r>
            <a:r>
              <a:rPr lang="en-US" sz="3200" dirty="0" smtClean="0"/>
              <a:t> $5,000 per kW.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981200" y="2438400"/>
            <a:ext cx="5867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However, there are hundreds of sites which can be developed for  </a:t>
            </a:r>
            <a:r>
              <a:rPr lang="en-US" sz="3200" dirty="0" smtClean="0">
                <a:latin typeface="Times New Roman"/>
                <a:cs typeface="Times New Roman"/>
              </a:rPr>
              <a:t>≤  </a:t>
            </a:r>
            <a:r>
              <a:rPr lang="en-US" sz="3200" dirty="0" smtClean="0"/>
              <a:t>$1,000 per kW</a:t>
            </a:r>
            <a:endParaRPr lang="en-US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1066800"/>
            <a:ext cx="7086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And, small hydropower has a promising future.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2286000"/>
            <a:ext cx="7086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American Clean Energy and Security Act of 2009 seeks to price carbon emissions in the U.S.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600200" y="4267200"/>
            <a:ext cx="7086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If this happens, a 1MW small hydropower plant will have an additional annual value of $185,000 in reduced carbon emissions.</a:t>
            </a:r>
            <a:endParaRPr lang="en-US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1066800"/>
            <a:ext cx="7086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Additionally, small hydropower has other positively valued ancillary benefits, including: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2895600"/>
            <a:ext cx="7086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39725" indent="-339725">
              <a:buFont typeface="Arial" pitchFamily="34" charset="0"/>
              <a:buChar char="•"/>
            </a:pPr>
            <a:r>
              <a:rPr lang="en-US" sz="3200" dirty="0" smtClean="0"/>
              <a:t>no sulfur dioxide, ozone, nitrogen dioxide, lead, or other air emissions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1066800"/>
            <a:ext cx="7086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Additionally, small hydropower has other positively valued ancillary benefits, including: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2895600"/>
            <a:ext cx="7086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39725" indent="-339725">
              <a:buFont typeface="Arial" pitchFamily="34" charset="0"/>
              <a:buChar char="•"/>
            </a:pPr>
            <a:r>
              <a:rPr lang="en-US" sz="3200" dirty="0" smtClean="0"/>
              <a:t>no sulfur dioxide, ozone, nitrogen dioxide, lead, or other air emissions</a:t>
            </a:r>
          </a:p>
          <a:p>
            <a:pPr marL="339725" indent="-339725">
              <a:buFont typeface="Arial" pitchFamily="34" charset="0"/>
              <a:buChar char="•"/>
            </a:pPr>
            <a:r>
              <a:rPr lang="en-US" sz="3200" dirty="0" smtClean="0"/>
              <a:t>smooth power supply source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81000"/>
            <a:ext cx="81534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  <a:effectLst/>
              </a:rPr>
              <a:t>Typical generation service over a 24 hr. period</a:t>
            </a:r>
            <a:endParaRPr lang="en-US" sz="3200" dirty="0">
              <a:solidFill>
                <a:schemeClr val="tx1"/>
              </a:solidFill>
              <a:effectLst/>
            </a:endParaRPr>
          </a:p>
        </p:txBody>
      </p:sp>
      <p:pic>
        <p:nvPicPr>
          <p:cNvPr id="25602" name="Chart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600200"/>
            <a:ext cx="3200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Chart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1600200"/>
            <a:ext cx="313372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Chart 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4114800"/>
            <a:ext cx="3200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251156" y="3810000"/>
            <a:ext cx="609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12 AM</a:t>
            </a:r>
            <a:endParaRPr lang="en-US" sz="800" dirty="0"/>
          </a:p>
        </p:txBody>
      </p:sp>
      <p:sp>
        <p:nvSpPr>
          <p:cNvPr id="8" name="TextBox 7"/>
          <p:cNvSpPr txBox="1"/>
          <p:nvPr/>
        </p:nvSpPr>
        <p:spPr>
          <a:xfrm>
            <a:off x="5046408" y="3810000"/>
            <a:ext cx="609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12 AM</a:t>
            </a:r>
            <a:endParaRPr lang="en-US" sz="800" dirty="0"/>
          </a:p>
        </p:txBody>
      </p:sp>
      <p:sp>
        <p:nvSpPr>
          <p:cNvPr id="9" name="TextBox 8"/>
          <p:cNvSpPr txBox="1"/>
          <p:nvPr/>
        </p:nvSpPr>
        <p:spPr>
          <a:xfrm>
            <a:off x="3141408" y="6506496"/>
            <a:ext cx="609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12 AM</a:t>
            </a:r>
            <a:endParaRPr lang="en-US" sz="800" dirty="0"/>
          </a:p>
        </p:txBody>
      </p:sp>
      <p:sp>
        <p:nvSpPr>
          <p:cNvPr id="10" name="TextBox 9"/>
          <p:cNvSpPr txBox="1"/>
          <p:nvPr/>
        </p:nvSpPr>
        <p:spPr>
          <a:xfrm>
            <a:off x="3581400" y="3810000"/>
            <a:ext cx="609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11 PM</a:t>
            </a:r>
            <a:endParaRPr lang="en-US" sz="800" dirty="0"/>
          </a:p>
        </p:txBody>
      </p:sp>
      <p:sp>
        <p:nvSpPr>
          <p:cNvPr id="11" name="TextBox 10"/>
          <p:cNvSpPr txBox="1"/>
          <p:nvPr/>
        </p:nvSpPr>
        <p:spPr>
          <a:xfrm>
            <a:off x="7356984" y="3841956"/>
            <a:ext cx="609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11 PM</a:t>
            </a:r>
            <a:endParaRPr lang="en-US" sz="800" dirty="0"/>
          </a:p>
        </p:txBody>
      </p:sp>
      <p:sp>
        <p:nvSpPr>
          <p:cNvPr id="12" name="TextBox 11"/>
          <p:cNvSpPr txBox="1"/>
          <p:nvPr/>
        </p:nvSpPr>
        <p:spPr>
          <a:xfrm>
            <a:off x="5533104" y="6521244"/>
            <a:ext cx="609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11 PM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1066800"/>
            <a:ext cx="7086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Additionally, small hydropower has other positively valued ancillary benefits, including: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2895600"/>
            <a:ext cx="7086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39725" indent="-339725">
              <a:buFont typeface="Arial" pitchFamily="34" charset="0"/>
              <a:buChar char="•"/>
            </a:pPr>
            <a:r>
              <a:rPr lang="en-US" sz="3200" dirty="0" smtClean="0"/>
              <a:t>no sulfur dioxide, ozone, nitrogen dioxide, lead, or other air emissions</a:t>
            </a:r>
          </a:p>
          <a:p>
            <a:pPr marL="339725" indent="-339725">
              <a:buFont typeface="Arial" pitchFamily="34" charset="0"/>
              <a:buChar char="•"/>
            </a:pPr>
            <a:r>
              <a:rPr lang="en-US" sz="3200" dirty="0" smtClean="0"/>
              <a:t>smooth power supply source</a:t>
            </a:r>
          </a:p>
          <a:p>
            <a:pPr marL="339725" indent="-339725">
              <a:buFont typeface="Arial" pitchFamily="34" charset="0"/>
              <a:buChar char="•"/>
            </a:pPr>
            <a:r>
              <a:rPr lang="en-US" sz="3200" dirty="0" smtClean="0"/>
              <a:t>decentralized power supply source</a:t>
            </a:r>
            <a:endParaRPr lang="en-US" sz="32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685800"/>
            <a:ext cx="7924800" cy="76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000" dirty="0" smtClean="0"/>
              <a:t>Generic map of large fossil fuel electricity plants</a:t>
            </a:r>
            <a:endParaRPr lang="en-US" sz="3000" dirty="0"/>
          </a:p>
        </p:txBody>
      </p:sp>
      <p:pic>
        <p:nvPicPr>
          <p:cNvPr id="19458" name="Picture 2" descr="Map of "/>
          <p:cNvPicPr>
            <a:picLocks noChangeAspect="1" noChangeArrowheads="1"/>
          </p:cNvPicPr>
          <p:nvPr/>
        </p:nvPicPr>
        <p:blipFill>
          <a:blip r:embed="rId2"/>
          <a:srcRect t="4800"/>
          <a:stretch>
            <a:fillRect/>
          </a:stretch>
        </p:blipFill>
        <p:spPr bwMode="auto">
          <a:xfrm>
            <a:off x="1641984" y="1743455"/>
            <a:ext cx="6858000" cy="4352545"/>
          </a:xfrm>
          <a:prstGeom prst="rect">
            <a:avLst/>
          </a:prstGeom>
          <a:noFill/>
        </p:spPr>
      </p:pic>
      <p:sp>
        <p:nvSpPr>
          <p:cNvPr id="5" name="4-Point Star 4"/>
          <p:cNvSpPr/>
          <p:nvPr/>
        </p:nvSpPr>
        <p:spPr>
          <a:xfrm>
            <a:off x="2438400" y="2514600"/>
            <a:ext cx="152400" cy="15240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4-Point Star 5"/>
          <p:cNvSpPr/>
          <p:nvPr/>
        </p:nvSpPr>
        <p:spPr>
          <a:xfrm>
            <a:off x="4038600" y="2362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4-Point Star 6"/>
          <p:cNvSpPr/>
          <p:nvPr/>
        </p:nvSpPr>
        <p:spPr>
          <a:xfrm>
            <a:off x="33528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4-Point Star 7"/>
          <p:cNvSpPr/>
          <p:nvPr/>
        </p:nvSpPr>
        <p:spPr>
          <a:xfrm>
            <a:off x="2667000" y="3657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4-Point Star 8"/>
          <p:cNvSpPr/>
          <p:nvPr/>
        </p:nvSpPr>
        <p:spPr>
          <a:xfrm>
            <a:off x="22860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4-Point Star 9"/>
          <p:cNvSpPr/>
          <p:nvPr/>
        </p:nvSpPr>
        <p:spPr>
          <a:xfrm>
            <a:off x="76200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4-Point Star 10"/>
          <p:cNvSpPr/>
          <p:nvPr/>
        </p:nvSpPr>
        <p:spPr>
          <a:xfrm>
            <a:off x="76200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4-Point Star 11"/>
          <p:cNvSpPr/>
          <p:nvPr/>
        </p:nvSpPr>
        <p:spPr>
          <a:xfrm>
            <a:off x="73152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4-Point Star 12"/>
          <p:cNvSpPr/>
          <p:nvPr/>
        </p:nvSpPr>
        <p:spPr>
          <a:xfrm>
            <a:off x="6096000" y="3657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4-Point Star 13"/>
          <p:cNvSpPr/>
          <p:nvPr/>
        </p:nvSpPr>
        <p:spPr>
          <a:xfrm>
            <a:off x="6477000" y="4114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4-Point Star 14"/>
          <p:cNvSpPr/>
          <p:nvPr/>
        </p:nvSpPr>
        <p:spPr>
          <a:xfrm>
            <a:off x="7010400" y="3733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4-Point Star 15"/>
          <p:cNvSpPr/>
          <p:nvPr/>
        </p:nvSpPr>
        <p:spPr>
          <a:xfrm>
            <a:off x="4800600" y="2438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4-Point Star 16"/>
          <p:cNvSpPr/>
          <p:nvPr/>
        </p:nvSpPr>
        <p:spPr>
          <a:xfrm>
            <a:off x="6324600" y="2971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4-Point Star 17"/>
          <p:cNvSpPr/>
          <p:nvPr/>
        </p:nvSpPr>
        <p:spPr>
          <a:xfrm>
            <a:off x="64770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4-Point Star 18"/>
          <p:cNvSpPr/>
          <p:nvPr/>
        </p:nvSpPr>
        <p:spPr>
          <a:xfrm>
            <a:off x="6705600" y="4724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4-Point Star 19"/>
          <p:cNvSpPr/>
          <p:nvPr/>
        </p:nvSpPr>
        <p:spPr>
          <a:xfrm>
            <a:off x="35052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4-Point Star 20"/>
          <p:cNvSpPr/>
          <p:nvPr/>
        </p:nvSpPr>
        <p:spPr>
          <a:xfrm>
            <a:off x="4953000" y="4191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4-Point Star 21"/>
          <p:cNvSpPr/>
          <p:nvPr/>
        </p:nvSpPr>
        <p:spPr>
          <a:xfrm>
            <a:off x="3200400" y="4038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4-Point Star 22"/>
          <p:cNvSpPr/>
          <p:nvPr/>
        </p:nvSpPr>
        <p:spPr>
          <a:xfrm>
            <a:off x="4343400" y="2895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4-Point Star 23"/>
          <p:cNvSpPr/>
          <p:nvPr/>
        </p:nvSpPr>
        <p:spPr>
          <a:xfrm>
            <a:off x="41148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4-Point Star 24"/>
          <p:cNvSpPr/>
          <p:nvPr/>
        </p:nvSpPr>
        <p:spPr>
          <a:xfrm>
            <a:off x="72390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4-Point Star 25"/>
          <p:cNvSpPr/>
          <p:nvPr/>
        </p:nvSpPr>
        <p:spPr>
          <a:xfrm>
            <a:off x="7467600" y="2895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4-Point Star 26"/>
          <p:cNvSpPr/>
          <p:nvPr/>
        </p:nvSpPr>
        <p:spPr>
          <a:xfrm>
            <a:off x="7239000" y="2895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4-Point Star 27"/>
          <p:cNvSpPr/>
          <p:nvPr/>
        </p:nvSpPr>
        <p:spPr>
          <a:xfrm>
            <a:off x="70104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4-Point Star 28"/>
          <p:cNvSpPr/>
          <p:nvPr/>
        </p:nvSpPr>
        <p:spPr>
          <a:xfrm>
            <a:off x="3962400" y="3962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4-Point Star 29"/>
          <p:cNvSpPr/>
          <p:nvPr/>
        </p:nvSpPr>
        <p:spPr>
          <a:xfrm>
            <a:off x="70104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4-Point Star 30"/>
          <p:cNvSpPr/>
          <p:nvPr/>
        </p:nvSpPr>
        <p:spPr>
          <a:xfrm>
            <a:off x="8077200" y="2514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4-Point Star 31"/>
          <p:cNvSpPr/>
          <p:nvPr/>
        </p:nvSpPr>
        <p:spPr>
          <a:xfrm>
            <a:off x="48006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4-Point Star 32"/>
          <p:cNvSpPr/>
          <p:nvPr/>
        </p:nvSpPr>
        <p:spPr>
          <a:xfrm>
            <a:off x="35814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4-Point Star 33"/>
          <p:cNvSpPr/>
          <p:nvPr/>
        </p:nvSpPr>
        <p:spPr>
          <a:xfrm>
            <a:off x="2895600" y="2438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4-Point Star 34"/>
          <p:cNvSpPr/>
          <p:nvPr/>
        </p:nvSpPr>
        <p:spPr>
          <a:xfrm>
            <a:off x="51054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4-Point Star 35"/>
          <p:cNvSpPr/>
          <p:nvPr/>
        </p:nvSpPr>
        <p:spPr>
          <a:xfrm>
            <a:off x="5105400" y="3657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4-Point Star 37"/>
          <p:cNvSpPr/>
          <p:nvPr/>
        </p:nvSpPr>
        <p:spPr>
          <a:xfrm>
            <a:off x="6172200" y="4038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4-Point Star 38"/>
          <p:cNvSpPr/>
          <p:nvPr/>
        </p:nvSpPr>
        <p:spPr>
          <a:xfrm>
            <a:off x="5257800" y="4191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4-Point Star 39"/>
          <p:cNvSpPr/>
          <p:nvPr/>
        </p:nvSpPr>
        <p:spPr>
          <a:xfrm>
            <a:off x="5715000" y="4267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4-Point Star 40"/>
          <p:cNvSpPr/>
          <p:nvPr/>
        </p:nvSpPr>
        <p:spPr>
          <a:xfrm>
            <a:off x="39624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4-Point Star 41"/>
          <p:cNvSpPr/>
          <p:nvPr/>
        </p:nvSpPr>
        <p:spPr>
          <a:xfrm>
            <a:off x="62484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4-Point Star 42"/>
          <p:cNvSpPr/>
          <p:nvPr/>
        </p:nvSpPr>
        <p:spPr>
          <a:xfrm>
            <a:off x="6400800" y="3048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4-Point Star 43"/>
          <p:cNvSpPr/>
          <p:nvPr/>
        </p:nvSpPr>
        <p:spPr>
          <a:xfrm>
            <a:off x="6705600" y="3581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4-Point Star 44"/>
          <p:cNvSpPr/>
          <p:nvPr/>
        </p:nvSpPr>
        <p:spPr>
          <a:xfrm>
            <a:off x="68580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4-Point Star 45"/>
          <p:cNvSpPr/>
          <p:nvPr/>
        </p:nvSpPr>
        <p:spPr>
          <a:xfrm>
            <a:off x="69342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4-Point Star 46"/>
          <p:cNvSpPr/>
          <p:nvPr/>
        </p:nvSpPr>
        <p:spPr>
          <a:xfrm>
            <a:off x="71628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4-Point Star 47"/>
          <p:cNvSpPr/>
          <p:nvPr/>
        </p:nvSpPr>
        <p:spPr>
          <a:xfrm>
            <a:off x="74676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4-Point Star 48"/>
          <p:cNvSpPr/>
          <p:nvPr/>
        </p:nvSpPr>
        <p:spPr>
          <a:xfrm>
            <a:off x="7315200" y="2971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4-Point Star 49"/>
          <p:cNvSpPr/>
          <p:nvPr/>
        </p:nvSpPr>
        <p:spPr>
          <a:xfrm>
            <a:off x="7467600" y="3048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4-Point Star 50"/>
          <p:cNvSpPr/>
          <p:nvPr/>
        </p:nvSpPr>
        <p:spPr>
          <a:xfrm>
            <a:off x="4267200" y="3581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4-Point Star 51"/>
          <p:cNvSpPr/>
          <p:nvPr/>
        </p:nvSpPr>
        <p:spPr>
          <a:xfrm>
            <a:off x="5867400" y="2895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4-Point Star 52"/>
          <p:cNvSpPr/>
          <p:nvPr/>
        </p:nvSpPr>
        <p:spPr>
          <a:xfrm>
            <a:off x="57912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4-Point Star 53"/>
          <p:cNvSpPr/>
          <p:nvPr/>
        </p:nvSpPr>
        <p:spPr>
          <a:xfrm>
            <a:off x="4724400" y="4038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4-Point Star 54"/>
          <p:cNvSpPr/>
          <p:nvPr/>
        </p:nvSpPr>
        <p:spPr>
          <a:xfrm>
            <a:off x="25146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4-Point Star 55"/>
          <p:cNvSpPr/>
          <p:nvPr/>
        </p:nvSpPr>
        <p:spPr>
          <a:xfrm>
            <a:off x="3581400" y="3962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4-Point Star 56"/>
          <p:cNvSpPr/>
          <p:nvPr/>
        </p:nvSpPr>
        <p:spPr>
          <a:xfrm>
            <a:off x="5029200" y="3733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4-Point Star 57"/>
          <p:cNvSpPr/>
          <p:nvPr/>
        </p:nvSpPr>
        <p:spPr>
          <a:xfrm>
            <a:off x="4724400" y="4038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4-Point Star 58"/>
          <p:cNvSpPr/>
          <p:nvPr/>
        </p:nvSpPr>
        <p:spPr>
          <a:xfrm>
            <a:off x="2362200" y="3657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4-Point Star 59"/>
          <p:cNvSpPr/>
          <p:nvPr/>
        </p:nvSpPr>
        <p:spPr>
          <a:xfrm>
            <a:off x="5029200" y="4343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4-Point Star 60"/>
          <p:cNvSpPr/>
          <p:nvPr/>
        </p:nvSpPr>
        <p:spPr>
          <a:xfrm>
            <a:off x="55626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4-Point Star 62"/>
          <p:cNvSpPr/>
          <p:nvPr/>
        </p:nvSpPr>
        <p:spPr>
          <a:xfrm>
            <a:off x="3581400" y="2743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4-Point Star 63"/>
          <p:cNvSpPr/>
          <p:nvPr/>
        </p:nvSpPr>
        <p:spPr>
          <a:xfrm>
            <a:off x="4648200" y="2514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4-Point Star 64"/>
          <p:cNvSpPr/>
          <p:nvPr/>
        </p:nvSpPr>
        <p:spPr>
          <a:xfrm>
            <a:off x="48006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4-Point Star 65"/>
          <p:cNvSpPr/>
          <p:nvPr/>
        </p:nvSpPr>
        <p:spPr>
          <a:xfrm>
            <a:off x="5410200" y="2743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4-Point Star 66"/>
          <p:cNvSpPr/>
          <p:nvPr/>
        </p:nvSpPr>
        <p:spPr>
          <a:xfrm>
            <a:off x="5105400" y="3657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4-Point Star 67"/>
          <p:cNvSpPr/>
          <p:nvPr/>
        </p:nvSpPr>
        <p:spPr>
          <a:xfrm>
            <a:off x="8001000" y="2667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4-Point Star 68"/>
          <p:cNvSpPr/>
          <p:nvPr/>
        </p:nvSpPr>
        <p:spPr>
          <a:xfrm>
            <a:off x="5410200" y="3962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4-Point Star 69"/>
          <p:cNvSpPr/>
          <p:nvPr/>
        </p:nvSpPr>
        <p:spPr>
          <a:xfrm>
            <a:off x="5562600" y="4114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4-Point Star 70"/>
          <p:cNvSpPr/>
          <p:nvPr/>
        </p:nvSpPr>
        <p:spPr>
          <a:xfrm>
            <a:off x="5715000" y="4267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4-Point Star 71"/>
          <p:cNvSpPr/>
          <p:nvPr/>
        </p:nvSpPr>
        <p:spPr>
          <a:xfrm>
            <a:off x="7848600" y="2667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4-Point Star 72"/>
          <p:cNvSpPr/>
          <p:nvPr/>
        </p:nvSpPr>
        <p:spPr>
          <a:xfrm>
            <a:off x="41148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4-Point Star 73"/>
          <p:cNvSpPr/>
          <p:nvPr/>
        </p:nvSpPr>
        <p:spPr>
          <a:xfrm>
            <a:off x="28956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4-Point Star 74"/>
          <p:cNvSpPr/>
          <p:nvPr/>
        </p:nvSpPr>
        <p:spPr>
          <a:xfrm>
            <a:off x="29718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4-Point Star 75"/>
          <p:cNvSpPr/>
          <p:nvPr/>
        </p:nvSpPr>
        <p:spPr>
          <a:xfrm>
            <a:off x="28956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4-Point Star 76"/>
          <p:cNvSpPr/>
          <p:nvPr/>
        </p:nvSpPr>
        <p:spPr>
          <a:xfrm>
            <a:off x="3352800" y="2438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4-Point Star 77"/>
          <p:cNvSpPr/>
          <p:nvPr/>
        </p:nvSpPr>
        <p:spPr>
          <a:xfrm>
            <a:off x="2514600" y="3048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4-Point Star 78"/>
          <p:cNvSpPr/>
          <p:nvPr/>
        </p:nvSpPr>
        <p:spPr>
          <a:xfrm>
            <a:off x="5029200" y="4038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4-Point Star 79"/>
          <p:cNvSpPr/>
          <p:nvPr/>
        </p:nvSpPr>
        <p:spPr>
          <a:xfrm>
            <a:off x="2590800" y="3886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4-Point Star 80"/>
          <p:cNvSpPr/>
          <p:nvPr/>
        </p:nvSpPr>
        <p:spPr>
          <a:xfrm>
            <a:off x="5334000" y="4343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4-Point Star 81"/>
          <p:cNvSpPr/>
          <p:nvPr/>
        </p:nvSpPr>
        <p:spPr>
          <a:xfrm>
            <a:off x="4724400" y="4648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4-Point Star 82"/>
          <p:cNvSpPr/>
          <p:nvPr/>
        </p:nvSpPr>
        <p:spPr>
          <a:xfrm>
            <a:off x="42672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4-Point Star 83"/>
          <p:cNvSpPr/>
          <p:nvPr/>
        </p:nvSpPr>
        <p:spPr>
          <a:xfrm>
            <a:off x="20574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4-Point Star 84"/>
          <p:cNvSpPr/>
          <p:nvPr/>
        </p:nvSpPr>
        <p:spPr>
          <a:xfrm>
            <a:off x="26670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4-Point Star 85"/>
          <p:cNvSpPr/>
          <p:nvPr/>
        </p:nvSpPr>
        <p:spPr>
          <a:xfrm>
            <a:off x="2667000" y="3962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4-Point Star 86"/>
          <p:cNvSpPr/>
          <p:nvPr/>
        </p:nvSpPr>
        <p:spPr>
          <a:xfrm>
            <a:off x="3124200" y="4114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4-Point Star 87"/>
          <p:cNvSpPr/>
          <p:nvPr/>
        </p:nvSpPr>
        <p:spPr>
          <a:xfrm>
            <a:off x="5029200" y="4038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4-Point Star 88"/>
          <p:cNvSpPr/>
          <p:nvPr/>
        </p:nvSpPr>
        <p:spPr>
          <a:xfrm>
            <a:off x="3886200" y="4191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4-Point Star 89"/>
          <p:cNvSpPr/>
          <p:nvPr/>
        </p:nvSpPr>
        <p:spPr>
          <a:xfrm>
            <a:off x="4876800" y="4648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4-Point Star 90"/>
          <p:cNvSpPr/>
          <p:nvPr/>
        </p:nvSpPr>
        <p:spPr>
          <a:xfrm>
            <a:off x="4648200" y="4495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4-Point Star 91"/>
          <p:cNvSpPr/>
          <p:nvPr/>
        </p:nvSpPr>
        <p:spPr>
          <a:xfrm>
            <a:off x="2895600" y="3962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4-Point Star 92"/>
          <p:cNvSpPr/>
          <p:nvPr/>
        </p:nvSpPr>
        <p:spPr>
          <a:xfrm>
            <a:off x="5334000" y="2590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4-Point Star 93"/>
          <p:cNvSpPr/>
          <p:nvPr/>
        </p:nvSpPr>
        <p:spPr>
          <a:xfrm>
            <a:off x="6781800" y="4038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4-Point Star 94"/>
          <p:cNvSpPr/>
          <p:nvPr/>
        </p:nvSpPr>
        <p:spPr>
          <a:xfrm>
            <a:off x="60960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4-Point Star 95"/>
          <p:cNvSpPr/>
          <p:nvPr/>
        </p:nvSpPr>
        <p:spPr>
          <a:xfrm>
            <a:off x="5562600" y="3581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4-Point Star 96"/>
          <p:cNvSpPr/>
          <p:nvPr/>
        </p:nvSpPr>
        <p:spPr>
          <a:xfrm>
            <a:off x="58674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914400"/>
            <a:ext cx="723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leading cause of climate change  today </a:t>
            </a:r>
          </a:p>
          <a:p>
            <a:r>
              <a:rPr lang="en-US" sz="3200" dirty="0" smtClean="0">
                <a:latin typeface="Gill Sans MT" pitchFamily="34" charset="0"/>
                <a:cs typeface="Times New Roman"/>
              </a:rPr>
              <a:t>		</a:t>
            </a:r>
          </a:p>
          <a:p>
            <a:r>
              <a:rPr lang="en-US" sz="3200" dirty="0" smtClean="0">
                <a:latin typeface="Gill Sans MT" pitchFamily="34" charset="0"/>
                <a:cs typeface="Times New Roman"/>
              </a:rPr>
              <a:t>     →</a:t>
            </a:r>
            <a:endParaRPr lang="en-US" sz="3200" dirty="0">
              <a:latin typeface="Gill Sans M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0800" y="1905000"/>
            <a:ext cx="5715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Gill Sans MT" pitchFamily="34" charset="0"/>
                <a:cs typeface="Times New Roman"/>
              </a:rPr>
              <a:t>the burning of fossil fuels related to energy production</a:t>
            </a:r>
            <a:endParaRPr lang="en-US" sz="3200" dirty="0">
              <a:latin typeface="Gill Sans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Map of "/>
          <p:cNvPicPr>
            <a:picLocks noChangeAspect="1" noChangeArrowheads="1"/>
          </p:cNvPicPr>
          <p:nvPr/>
        </p:nvPicPr>
        <p:blipFill>
          <a:blip r:embed="rId2"/>
          <a:srcRect t="4800"/>
          <a:stretch>
            <a:fillRect/>
          </a:stretch>
        </p:blipFill>
        <p:spPr bwMode="auto">
          <a:xfrm>
            <a:off x="1641984" y="1743455"/>
            <a:ext cx="6858000" cy="4352545"/>
          </a:xfrm>
          <a:prstGeom prst="rect">
            <a:avLst/>
          </a:prstGeom>
          <a:noFill/>
        </p:spPr>
      </p:pic>
      <p:sp>
        <p:nvSpPr>
          <p:cNvPr id="5" name="4-Point Star 4"/>
          <p:cNvSpPr/>
          <p:nvPr/>
        </p:nvSpPr>
        <p:spPr>
          <a:xfrm>
            <a:off x="2514600" y="2362200"/>
            <a:ext cx="152400" cy="15240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4-Point Star 5"/>
          <p:cNvSpPr/>
          <p:nvPr/>
        </p:nvSpPr>
        <p:spPr>
          <a:xfrm>
            <a:off x="2743200" y="2209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4-Point Star 6"/>
          <p:cNvSpPr/>
          <p:nvPr/>
        </p:nvSpPr>
        <p:spPr>
          <a:xfrm>
            <a:off x="33528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4-Point Star 7"/>
          <p:cNvSpPr/>
          <p:nvPr/>
        </p:nvSpPr>
        <p:spPr>
          <a:xfrm>
            <a:off x="2667000" y="3657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4-Point Star 8"/>
          <p:cNvSpPr/>
          <p:nvPr/>
        </p:nvSpPr>
        <p:spPr>
          <a:xfrm>
            <a:off x="22860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4-Point Star 9"/>
          <p:cNvSpPr/>
          <p:nvPr/>
        </p:nvSpPr>
        <p:spPr>
          <a:xfrm>
            <a:off x="76200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4-Point Star 10"/>
          <p:cNvSpPr/>
          <p:nvPr/>
        </p:nvSpPr>
        <p:spPr>
          <a:xfrm>
            <a:off x="76200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4-Point Star 11"/>
          <p:cNvSpPr/>
          <p:nvPr/>
        </p:nvSpPr>
        <p:spPr>
          <a:xfrm>
            <a:off x="73152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4-Point Star 12"/>
          <p:cNvSpPr/>
          <p:nvPr/>
        </p:nvSpPr>
        <p:spPr>
          <a:xfrm>
            <a:off x="6096000" y="3657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4-Point Star 13"/>
          <p:cNvSpPr/>
          <p:nvPr/>
        </p:nvSpPr>
        <p:spPr>
          <a:xfrm>
            <a:off x="6477000" y="4114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4-Point Star 14"/>
          <p:cNvSpPr/>
          <p:nvPr/>
        </p:nvSpPr>
        <p:spPr>
          <a:xfrm>
            <a:off x="7010400" y="3733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4-Point Star 15"/>
          <p:cNvSpPr/>
          <p:nvPr/>
        </p:nvSpPr>
        <p:spPr>
          <a:xfrm>
            <a:off x="4876800" y="2209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4-Point Star 16"/>
          <p:cNvSpPr/>
          <p:nvPr/>
        </p:nvSpPr>
        <p:spPr>
          <a:xfrm>
            <a:off x="6324600" y="2971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4-Point Star 17"/>
          <p:cNvSpPr/>
          <p:nvPr/>
        </p:nvSpPr>
        <p:spPr>
          <a:xfrm>
            <a:off x="64770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4-Point Star 18"/>
          <p:cNvSpPr/>
          <p:nvPr/>
        </p:nvSpPr>
        <p:spPr>
          <a:xfrm>
            <a:off x="6705600" y="4724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4-Point Star 19"/>
          <p:cNvSpPr/>
          <p:nvPr/>
        </p:nvSpPr>
        <p:spPr>
          <a:xfrm>
            <a:off x="35052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4-Point Star 20"/>
          <p:cNvSpPr/>
          <p:nvPr/>
        </p:nvSpPr>
        <p:spPr>
          <a:xfrm>
            <a:off x="4953000" y="4191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4-Point Star 21"/>
          <p:cNvSpPr/>
          <p:nvPr/>
        </p:nvSpPr>
        <p:spPr>
          <a:xfrm>
            <a:off x="3200400" y="4038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4-Point Star 22"/>
          <p:cNvSpPr/>
          <p:nvPr/>
        </p:nvSpPr>
        <p:spPr>
          <a:xfrm>
            <a:off x="4343400" y="2895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4-Point Star 23"/>
          <p:cNvSpPr/>
          <p:nvPr/>
        </p:nvSpPr>
        <p:spPr>
          <a:xfrm>
            <a:off x="41148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4-Point Star 24"/>
          <p:cNvSpPr/>
          <p:nvPr/>
        </p:nvSpPr>
        <p:spPr>
          <a:xfrm>
            <a:off x="72390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4-Point Star 25"/>
          <p:cNvSpPr/>
          <p:nvPr/>
        </p:nvSpPr>
        <p:spPr>
          <a:xfrm>
            <a:off x="7467600" y="2895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4-Point Star 26"/>
          <p:cNvSpPr/>
          <p:nvPr/>
        </p:nvSpPr>
        <p:spPr>
          <a:xfrm>
            <a:off x="7239000" y="2895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4-Point Star 27"/>
          <p:cNvSpPr/>
          <p:nvPr/>
        </p:nvSpPr>
        <p:spPr>
          <a:xfrm>
            <a:off x="70104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4-Point Star 28"/>
          <p:cNvSpPr/>
          <p:nvPr/>
        </p:nvSpPr>
        <p:spPr>
          <a:xfrm>
            <a:off x="3962400" y="3962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4-Point Star 29"/>
          <p:cNvSpPr/>
          <p:nvPr/>
        </p:nvSpPr>
        <p:spPr>
          <a:xfrm>
            <a:off x="70104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4-Point Star 30"/>
          <p:cNvSpPr/>
          <p:nvPr/>
        </p:nvSpPr>
        <p:spPr>
          <a:xfrm>
            <a:off x="8077200" y="2514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4-Point Star 31"/>
          <p:cNvSpPr/>
          <p:nvPr/>
        </p:nvSpPr>
        <p:spPr>
          <a:xfrm>
            <a:off x="48006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4-Point Star 32"/>
          <p:cNvSpPr/>
          <p:nvPr/>
        </p:nvSpPr>
        <p:spPr>
          <a:xfrm>
            <a:off x="35814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4-Point Star 33"/>
          <p:cNvSpPr/>
          <p:nvPr/>
        </p:nvSpPr>
        <p:spPr>
          <a:xfrm>
            <a:off x="2895600" y="2438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4-Point Star 34"/>
          <p:cNvSpPr/>
          <p:nvPr/>
        </p:nvSpPr>
        <p:spPr>
          <a:xfrm>
            <a:off x="51054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4-Point Star 35"/>
          <p:cNvSpPr/>
          <p:nvPr/>
        </p:nvSpPr>
        <p:spPr>
          <a:xfrm>
            <a:off x="5105400" y="3657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4-Point Star 37"/>
          <p:cNvSpPr/>
          <p:nvPr/>
        </p:nvSpPr>
        <p:spPr>
          <a:xfrm>
            <a:off x="6172200" y="4038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4-Point Star 38"/>
          <p:cNvSpPr/>
          <p:nvPr/>
        </p:nvSpPr>
        <p:spPr>
          <a:xfrm>
            <a:off x="5257800" y="4191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4-Point Star 39"/>
          <p:cNvSpPr/>
          <p:nvPr/>
        </p:nvSpPr>
        <p:spPr>
          <a:xfrm>
            <a:off x="5715000" y="4267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4-Point Star 40"/>
          <p:cNvSpPr/>
          <p:nvPr/>
        </p:nvSpPr>
        <p:spPr>
          <a:xfrm>
            <a:off x="39624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4-Point Star 41"/>
          <p:cNvSpPr/>
          <p:nvPr/>
        </p:nvSpPr>
        <p:spPr>
          <a:xfrm>
            <a:off x="62484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4-Point Star 42"/>
          <p:cNvSpPr/>
          <p:nvPr/>
        </p:nvSpPr>
        <p:spPr>
          <a:xfrm>
            <a:off x="6400800" y="3048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4-Point Star 43"/>
          <p:cNvSpPr/>
          <p:nvPr/>
        </p:nvSpPr>
        <p:spPr>
          <a:xfrm>
            <a:off x="6705600" y="3581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4-Point Star 44"/>
          <p:cNvSpPr/>
          <p:nvPr/>
        </p:nvSpPr>
        <p:spPr>
          <a:xfrm>
            <a:off x="68580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4-Point Star 45"/>
          <p:cNvSpPr/>
          <p:nvPr/>
        </p:nvSpPr>
        <p:spPr>
          <a:xfrm>
            <a:off x="69342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4-Point Star 46"/>
          <p:cNvSpPr/>
          <p:nvPr/>
        </p:nvSpPr>
        <p:spPr>
          <a:xfrm>
            <a:off x="71628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4-Point Star 47"/>
          <p:cNvSpPr/>
          <p:nvPr/>
        </p:nvSpPr>
        <p:spPr>
          <a:xfrm>
            <a:off x="74676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4-Point Star 48"/>
          <p:cNvSpPr/>
          <p:nvPr/>
        </p:nvSpPr>
        <p:spPr>
          <a:xfrm>
            <a:off x="7315200" y="2971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4-Point Star 49"/>
          <p:cNvSpPr/>
          <p:nvPr/>
        </p:nvSpPr>
        <p:spPr>
          <a:xfrm>
            <a:off x="7467600" y="3048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4-Point Star 50"/>
          <p:cNvSpPr/>
          <p:nvPr/>
        </p:nvSpPr>
        <p:spPr>
          <a:xfrm>
            <a:off x="4267200" y="3581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4-Point Star 51"/>
          <p:cNvSpPr/>
          <p:nvPr/>
        </p:nvSpPr>
        <p:spPr>
          <a:xfrm>
            <a:off x="5867400" y="2895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4-Point Star 52"/>
          <p:cNvSpPr/>
          <p:nvPr/>
        </p:nvSpPr>
        <p:spPr>
          <a:xfrm>
            <a:off x="57912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4-Point Star 53"/>
          <p:cNvSpPr/>
          <p:nvPr/>
        </p:nvSpPr>
        <p:spPr>
          <a:xfrm>
            <a:off x="4724400" y="4038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4-Point Star 54"/>
          <p:cNvSpPr/>
          <p:nvPr/>
        </p:nvSpPr>
        <p:spPr>
          <a:xfrm>
            <a:off x="25146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4-Point Star 55"/>
          <p:cNvSpPr/>
          <p:nvPr/>
        </p:nvSpPr>
        <p:spPr>
          <a:xfrm>
            <a:off x="3581400" y="3962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4-Point Star 56"/>
          <p:cNvSpPr/>
          <p:nvPr/>
        </p:nvSpPr>
        <p:spPr>
          <a:xfrm>
            <a:off x="5029200" y="3733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4-Point Star 57"/>
          <p:cNvSpPr/>
          <p:nvPr/>
        </p:nvSpPr>
        <p:spPr>
          <a:xfrm>
            <a:off x="4724400" y="4038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4-Point Star 58"/>
          <p:cNvSpPr/>
          <p:nvPr/>
        </p:nvSpPr>
        <p:spPr>
          <a:xfrm>
            <a:off x="2362200" y="3657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4-Point Star 59"/>
          <p:cNvSpPr/>
          <p:nvPr/>
        </p:nvSpPr>
        <p:spPr>
          <a:xfrm>
            <a:off x="5029200" y="4343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4-Point Star 60"/>
          <p:cNvSpPr/>
          <p:nvPr/>
        </p:nvSpPr>
        <p:spPr>
          <a:xfrm>
            <a:off x="55626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4-Point Star 62"/>
          <p:cNvSpPr/>
          <p:nvPr/>
        </p:nvSpPr>
        <p:spPr>
          <a:xfrm>
            <a:off x="3581400" y="2743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4-Point Star 63"/>
          <p:cNvSpPr/>
          <p:nvPr/>
        </p:nvSpPr>
        <p:spPr>
          <a:xfrm>
            <a:off x="4648200" y="2514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4-Point Star 64"/>
          <p:cNvSpPr/>
          <p:nvPr/>
        </p:nvSpPr>
        <p:spPr>
          <a:xfrm>
            <a:off x="48006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4-Point Star 65"/>
          <p:cNvSpPr/>
          <p:nvPr/>
        </p:nvSpPr>
        <p:spPr>
          <a:xfrm>
            <a:off x="5410200" y="2743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4-Point Star 66"/>
          <p:cNvSpPr/>
          <p:nvPr/>
        </p:nvSpPr>
        <p:spPr>
          <a:xfrm>
            <a:off x="5105400" y="3657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4-Point Star 67"/>
          <p:cNvSpPr/>
          <p:nvPr/>
        </p:nvSpPr>
        <p:spPr>
          <a:xfrm>
            <a:off x="8001000" y="2667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4-Point Star 68"/>
          <p:cNvSpPr/>
          <p:nvPr/>
        </p:nvSpPr>
        <p:spPr>
          <a:xfrm>
            <a:off x="5410200" y="3962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4-Point Star 69"/>
          <p:cNvSpPr/>
          <p:nvPr/>
        </p:nvSpPr>
        <p:spPr>
          <a:xfrm>
            <a:off x="5562600" y="4114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4-Point Star 70"/>
          <p:cNvSpPr/>
          <p:nvPr/>
        </p:nvSpPr>
        <p:spPr>
          <a:xfrm>
            <a:off x="5715000" y="4267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4-Point Star 71"/>
          <p:cNvSpPr/>
          <p:nvPr/>
        </p:nvSpPr>
        <p:spPr>
          <a:xfrm>
            <a:off x="7848600" y="2667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4-Point Star 72"/>
          <p:cNvSpPr/>
          <p:nvPr/>
        </p:nvSpPr>
        <p:spPr>
          <a:xfrm>
            <a:off x="41148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4-Point Star 73"/>
          <p:cNvSpPr/>
          <p:nvPr/>
        </p:nvSpPr>
        <p:spPr>
          <a:xfrm>
            <a:off x="28956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4-Point Star 74"/>
          <p:cNvSpPr/>
          <p:nvPr/>
        </p:nvSpPr>
        <p:spPr>
          <a:xfrm>
            <a:off x="29718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4-Point Star 75"/>
          <p:cNvSpPr/>
          <p:nvPr/>
        </p:nvSpPr>
        <p:spPr>
          <a:xfrm>
            <a:off x="28956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4-Point Star 76"/>
          <p:cNvSpPr/>
          <p:nvPr/>
        </p:nvSpPr>
        <p:spPr>
          <a:xfrm>
            <a:off x="2514600" y="2209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4-Point Star 77"/>
          <p:cNvSpPr/>
          <p:nvPr/>
        </p:nvSpPr>
        <p:spPr>
          <a:xfrm>
            <a:off x="2514600" y="3048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4-Point Star 78"/>
          <p:cNvSpPr/>
          <p:nvPr/>
        </p:nvSpPr>
        <p:spPr>
          <a:xfrm>
            <a:off x="5029200" y="4038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4-Point Star 79"/>
          <p:cNvSpPr/>
          <p:nvPr/>
        </p:nvSpPr>
        <p:spPr>
          <a:xfrm>
            <a:off x="2590800" y="3886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4-Point Star 80"/>
          <p:cNvSpPr/>
          <p:nvPr/>
        </p:nvSpPr>
        <p:spPr>
          <a:xfrm>
            <a:off x="5334000" y="4343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4-Point Star 81"/>
          <p:cNvSpPr/>
          <p:nvPr/>
        </p:nvSpPr>
        <p:spPr>
          <a:xfrm>
            <a:off x="4724400" y="4648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4-Point Star 82"/>
          <p:cNvSpPr/>
          <p:nvPr/>
        </p:nvSpPr>
        <p:spPr>
          <a:xfrm>
            <a:off x="42672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4-Point Star 83"/>
          <p:cNvSpPr/>
          <p:nvPr/>
        </p:nvSpPr>
        <p:spPr>
          <a:xfrm>
            <a:off x="20574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4-Point Star 84"/>
          <p:cNvSpPr/>
          <p:nvPr/>
        </p:nvSpPr>
        <p:spPr>
          <a:xfrm>
            <a:off x="26670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4-Point Star 85"/>
          <p:cNvSpPr/>
          <p:nvPr/>
        </p:nvSpPr>
        <p:spPr>
          <a:xfrm>
            <a:off x="2667000" y="3962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4-Point Star 86"/>
          <p:cNvSpPr/>
          <p:nvPr/>
        </p:nvSpPr>
        <p:spPr>
          <a:xfrm>
            <a:off x="3124200" y="4114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4-Point Star 87"/>
          <p:cNvSpPr/>
          <p:nvPr/>
        </p:nvSpPr>
        <p:spPr>
          <a:xfrm>
            <a:off x="5029200" y="4038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4-Point Star 88"/>
          <p:cNvSpPr/>
          <p:nvPr/>
        </p:nvSpPr>
        <p:spPr>
          <a:xfrm>
            <a:off x="3886200" y="4191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4-Point Star 89"/>
          <p:cNvSpPr/>
          <p:nvPr/>
        </p:nvSpPr>
        <p:spPr>
          <a:xfrm>
            <a:off x="4876800" y="4648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4-Point Star 90"/>
          <p:cNvSpPr/>
          <p:nvPr/>
        </p:nvSpPr>
        <p:spPr>
          <a:xfrm>
            <a:off x="4648200" y="4495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4-Point Star 91"/>
          <p:cNvSpPr/>
          <p:nvPr/>
        </p:nvSpPr>
        <p:spPr>
          <a:xfrm>
            <a:off x="2895600" y="3962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4-Point Star 92"/>
          <p:cNvSpPr/>
          <p:nvPr/>
        </p:nvSpPr>
        <p:spPr>
          <a:xfrm>
            <a:off x="5334000" y="2590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4-Point Star 93"/>
          <p:cNvSpPr/>
          <p:nvPr/>
        </p:nvSpPr>
        <p:spPr>
          <a:xfrm>
            <a:off x="6781800" y="4038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4-Point Star 94"/>
          <p:cNvSpPr/>
          <p:nvPr/>
        </p:nvSpPr>
        <p:spPr>
          <a:xfrm>
            <a:off x="60960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4-Point Star 95"/>
          <p:cNvSpPr/>
          <p:nvPr/>
        </p:nvSpPr>
        <p:spPr>
          <a:xfrm>
            <a:off x="5562600" y="3581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4-Point Star 96"/>
          <p:cNvSpPr/>
          <p:nvPr/>
        </p:nvSpPr>
        <p:spPr>
          <a:xfrm>
            <a:off x="58674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4-Point Star 97"/>
          <p:cNvSpPr/>
          <p:nvPr/>
        </p:nvSpPr>
        <p:spPr>
          <a:xfrm>
            <a:off x="4419600" y="3733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4-Point Star 98"/>
          <p:cNvSpPr/>
          <p:nvPr/>
        </p:nvSpPr>
        <p:spPr>
          <a:xfrm>
            <a:off x="4572000" y="3886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4-Point Star 99"/>
          <p:cNvSpPr/>
          <p:nvPr/>
        </p:nvSpPr>
        <p:spPr>
          <a:xfrm>
            <a:off x="22860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4-Point Star 100"/>
          <p:cNvSpPr/>
          <p:nvPr/>
        </p:nvSpPr>
        <p:spPr>
          <a:xfrm>
            <a:off x="4876800" y="4191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4-Point Star 101"/>
          <p:cNvSpPr/>
          <p:nvPr/>
        </p:nvSpPr>
        <p:spPr>
          <a:xfrm>
            <a:off x="5029200" y="4343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4-Point Star 102"/>
          <p:cNvSpPr/>
          <p:nvPr/>
        </p:nvSpPr>
        <p:spPr>
          <a:xfrm>
            <a:off x="6629400" y="4648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4-Point Star 103"/>
          <p:cNvSpPr/>
          <p:nvPr/>
        </p:nvSpPr>
        <p:spPr>
          <a:xfrm>
            <a:off x="6553200" y="4572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4-Point Star 104"/>
          <p:cNvSpPr/>
          <p:nvPr/>
        </p:nvSpPr>
        <p:spPr>
          <a:xfrm>
            <a:off x="6781800" y="4724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4-Point Star 105"/>
          <p:cNvSpPr/>
          <p:nvPr/>
        </p:nvSpPr>
        <p:spPr>
          <a:xfrm>
            <a:off x="6705600" y="4800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4-Point Star 106"/>
          <p:cNvSpPr/>
          <p:nvPr/>
        </p:nvSpPr>
        <p:spPr>
          <a:xfrm>
            <a:off x="6629400" y="4419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4-Point Star 107"/>
          <p:cNvSpPr/>
          <p:nvPr/>
        </p:nvSpPr>
        <p:spPr>
          <a:xfrm>
            <a:off x="6705600" y="4495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4-Point Star 108"/>
          <p:cNvSpPr/>
          <p:nvPr/>
        </p:nvSpPr>
        <p:spPr>
          <a:xfrm>
            <a:off x="6629400" y="4343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4-Point Star 109"/>
          <p:cNvSpPr/>
          <p:nvPr/>
        </p:nvSpPr>
        <p:spPr>
          <a:xfrm>
            <a:off x="70866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4-Point Star 110"/>
          <p:cNvSpPr/>
          <p:nvPr/>
        </p:nvSpPr>
        <p:spPr>
          <a:xfrm>
            <a:off x="72390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4-Point Star 111"/>
          <p:cNvSpPr/>
          <p:nvPr/>
        </p:nvSpPr>
        <p:spPr>
          <a:xfrm>
            <a:off x="77724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4-Point Star 112"/>
          <p:cNvSpPr/>
          <p:nvPr/>
        </p:nvSpPr>
        <p:spPr>
          <a:xfrm>
            <a:off x="7848600" y="2971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4-Point Star 113"/>
          <p:cNvSpPr/>
          <p:nvPr/>
        </p:nvSpPr>
        <p:spPr>
          <a:xfrm>
            <a:off x="73914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4-Point Star 114"/>
          <p:cNvSpPr/>
          <p:nvPr/>
        </p:nvSpPr>
        <p:spPr>
          <a:xfrm>
            <a:off x="8153400" y="2667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4-Point Star 115"/>
          <p:cNvSpPr/>
          <p:nvPr/>
        </p:nvSpPr>
        <p:spPr>
          <a:xfrm>
            <a:off x="79248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4-Point Star 116"/>
          <p:cNvSpPr/>
          <p:nvPr/>
        </p:nvSpPr>
        <p:spPr>
          <a:xfrm>
            <a:off x="8001000" y="2590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4-Point Star 117"/>
          <p:cNvSpPr/>
          <p:nvPr/>
        </p:nvSpPr>
        <p:spPr>
          <a:xfrm>
            <a:off x="5105400" y="4419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4-Point Star 118"/>
          <p:cNvSpPr/>
          <p:nvPr/>
        </p:nvSpPr>
        <p:spPr>
          <a:xfrm>
            <a:off x="7086600" y="3505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4-Point Star 119"/>
          <p:cNvSpPr/>
          <p:nvPr/>
        </p:nvSpPr>
        <p:spPr>
          <a:xfrm>
            <a:off x="7162800" y="3581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4-Point Star 120"/>
          <p:cNvSpPr/>
          <p:nvPr/>
        </p:nvSpPr>
        <p:spPr>
          <a:xfrm>
            <a:off x="7239000" y="3657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4-Point Star 121"/>
          <p:cNvSpPr/>
          <p:nvPr/>
        </p:nvSpPr>
        <p:spPr>
          <a:xfrm>
            <a:off x="70866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4-Point Star 122"/>
          <p:cNvSpPr/>
          <p:nvPr/>
        </p:nvSpPr>
        <p:spPr>
          <a:xfrm>
            <a:off x="6934200" y="3962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4-Point Star 123"/>
          <p:cNvSpPr/>
          <p:nvPr/>
        </p:nvSpPr>
        <p:spPr>
          <a:xfrm>
            <a:off x="6858000" y="4038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4-Point Star 124"/>
          <p:cNvSpPr/>
          <p:nvPr/>
        </p:nvSpPr>
        <p:spPr>
          <a:xfrm>
            <a:off x="6705600" y="4114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4-Point Star 125"/>
          <p:cNvSpPr/>
          <p:nvPr/>
        </p:nvSpPr>
        <p:spPr>
          <a:xfrm>
            <a:off x="6553200" y="4191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4-Point Star 126"/>
          <p:cNvSpPr/>
          <p:nvPr/>
        </p:nvSpPr>
        <p:spPr>
          <a:xfrm>
            <a:off x="6324600" y="4343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4-Point Star 127"/>
          <p:cNvSpPr/>
          <p:nvPr/>
        </p:nvSpPr>
        <p:spPr>
          <a:xfrm>
            <a:off x="6172200" y="4267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4-Point Star 128"/>
          <p:cNvSpPr/>
          <p:nvPr/>
        </p:nvSpPr>
        <p:spPr>
          <a:xfrm>
            <a:off x="6477000" y="4343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4-Point Star 129"/>
          <p:cNvSpPr/>
          <p:nvPr/>
        </p:nvSpPr>
        <p:spPr>
          <a:xfrm>
            <a:off x="2286000" y="3505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4-Point Star 130"/>
          <p:cNvSpPr/>
          <p:nvPr/>
        </p:nvSpPr>
        <p:spPr>
          <a:xfrm>
            <a:off x="5181600" y="4419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4-Point Star 131"/>
          <p:cNvSpPr/>
          <p:nvPr/>
        </p:nvSpPr>
        <p:spPr>
          <a:xfrm>
            <a:off x="5486400" y="4343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4-Point Star 132"/>
          <p:cNvSpPr/>
          <p:nvPr/>
        </p:nvSpPr>
        <p:spPr>
          <a:xfrm>
            <a:off x="5867400" y="4267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4-Point Star 133"/>
          <p:cNvSpPr/>
          <p:nvPr/>
        </p:nvSpPr>
        <p:spPr>
          <a:xfrm>
            <a:off x="7239000" y="3048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4-Point Star 134"/>
          <p:cNvSpPr/>
          <p:nvPr/>
        </p:nvSpPr>
        <p:spPr>
          <a:xfrm>
            <a:off x="72390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4-Point Star 135"/>
          <p:cNvSpPr/>
          <p:nvPr/>
        </p:nvSpPr>
        <p:spPr>
          <a:xfrm>
            <a:off x="6781800" y="3657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4-Point Star 136"/>
          <p:cNvSpPr/>
          <p:nvPr/>
        </p:nvSpPr>
        <p:spPr>
          <a:xfrm>
            <a:off x="6934200" y="3581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4-Point Star 137"/>
          <p:cNvSpPr/>
          <p:nvPr/>
        </p:nvSpPr>
        <p:spPr>
          <a:xfrm>
            <a:off x="6248400" y="3657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4-Point Star 138"/>
          <p:cNvSpPr/>
          <p:nvPr/>
        </p:nvSpPr>
        <p:spPr>
          <a:xfrm>
            <a:off x="6705600" y="3733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4-Point Star 139"/>
          <p:cNvSpPr/>
          <p:nvPr/>
        </p:nvSpPr>
        <p:spPr>
          <a:xfrm>
            <a:off x="6400800" y="3962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4-Point Star 140"/>
          <p:cNvSpPr/>
          <p:nvPr/>
        </p:nvSpPr>
        <p:spPr>
          <a:xfrm>
            <a:off x="6324600" y="4038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4-Point Star 141"/>
          <p:cNvSpPr/>
          <p:nvPr/>
        </p:nvSpPr>
        <p:spPr>
          <a:xfrm>
            <a:off x="6553200" y="3886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4-Point Star 142"/>
          <p:cNvSpPr/>
          <p:nvPr/>
        </p:nvSpPr>
        <p:spPr>
          <a:xfrm>
            <a:off x="6629400" y="3962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4-Point Star 143"/>
          <p:cNvSpPr/>
          <p:nvPr/>
        </p:nvSpPr>
        <p:spPr>
          <a:xfrm>
            <a:off x="6705600" y="3886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4-Point Star 144"/>
          <p:cNvSpPr/>
          <p:nvPr/>
        </p:nvSpPr>
        <p:spPr>
          <a:xfrm>
            <a:off x="68580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4-Point Star 145"/>
          <p:cNvSpPr/>
          <p:nvPr/>
        </p:nvSpPr>
        <p:spPr>
          <a:xfrm>
            <a:off x="68580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4-Point Star 146"/>
          <p:cNvSpPr/>
          <p:nvPr/>
        </p:nvSpPr>
        <p:spPr>
          <a:xfrm>
            <a:off x="6400800" y="4343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4-Point Star 147"/>
          <p:cNvSpPr/>
          <p:nvPr/>
        </p:nvSpPr>
        <p:spPr>
          <a:xfrm>
            <a:off x="4953000" y="4572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4-Point Star 148"/>
          <p:cNvSpPr/>
          <p:nvPr/>
        </p:nvSpPr>
        <p:spPr>
          <a:xfrm>
            <a:off x="4876800" y="4419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4-Point Star 149"/>
          <p:cNvSpPr/>
          <p:nvPr/>
        </p:nvSpPr>
        <p:spPr>
          <a:xfrm>
            <a:off x="4876800" y="4495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4-Point Star 150"/>
          <p:cNvSpPr/>
          <p:nvPr/>
        </p:nvSpPr>
        <p:spPr>
          <a:xfrm>
            <a:off x="2362200" y="2286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4-Point Star 151"/>
          <p:cNvSpPr/>
          <p:nvPr/>
        </p:nvSpPr>
        <p:spPr>
          <a:xfrm>
            <a:off x="6705600" y="3048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4-Point Star 152"/>
          <p:cNvSpPr/>
          <p:nvPr/>
        </p:nvSpPr>
        <p:spPr>
          <a:xfrm>
            <a:off x="66294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4-Point Star 153"/>
          <p:cNvSpPr/>
          <p:nvPr/>
        </p:nvSpPr>
        <p:spPr>
          <a:xfrm>
            <a:off x="5867400" y="4038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4-Point Star 154"/>
          <p:cNvSpPr/>
          <p:nvPr/>
        </p:nvSpPr>
        <p:spPr>
          <a:xfrm>
            <a:off x="6096000" y="4191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4-Point Star 155"/>
          <p:cNvSpPr/>
          <p:nvPr/>
        </p:nvSpPr>
        <p:spPr>
          <a:xfrm>
            <a:off x="6019800" y="4114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4-Point Star 156"/>
          <p:cNvSpPr/>
          <p:nvPr/>
        </p:nvSpPr>
        <p:spPr>
          <a:xfrm>
            <a:off x="6324600" y="4191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4-Point Star 157"/>
          <p:cNvSpPr/>
          <p:nvPr/>
        </p:nvSpPr>
        <p:spPr>
          <a:xfrm>
            <a:off x="6248400" y="4191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4-Point Star 158"/>
          <p:cNvSpPr/>
          <p:nvPr/>
        </p:nvSpPr>
        <p:spPr>
          <a:xfrm>
            <a:off x="6400800" y="3886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4-Point Star 159"/>
          <p:cNvSpPr/>
          <p:nvPr/>
        </p:nvSpPr>
        <p:spPr>
          <a:xfrm>
            <a:off x="64770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4-Point Star 160"/>
          <p:cNvSpPr/>
          <p:nvPr/>
        </p:nvSpPr>
        <p:spPr>
          <a:xfrm>
            <a:off x="5867400" y="4191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4-Point Star 161"/>
          <p:cNvSpPr/>
          <p:nvPr/>
        </p:nvSpPr>
        <p:spPr>
          <a:xfrm>
            <a:off x="5715000" y="4114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4-Point Star 162"/>
          <p:cNvSpPr/>
          <p:nvPr/>
        </p:nvSpPr>
        <p:spPr>
          <a:xfrm>
            <a:off x="5638800" y="4343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4-Point Star 163"/>
          <p:cNvSpPr/>
          <p:nvPr/>
        </p:nvSpPr>
        <p:spPr>
          <a:xfrm>
            <a:off x="6553200" y="3733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4-Point Star 164"/>
          <p:cNvSpPr/>
          <p:nvPr/>
        </p:nvSpPr>
        <p:spPr>
          <a:xfrm>
            <a:off x="6858000" y="3505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4-Point Star 165"/>
          <p:cNvSpPr/>
          <p:nvPr/>
        </p:nvSpPr>
        <p:spPr>
          <a:xfrm>
            <a:off x="6553200" y="3505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4-Point Star 166"/>
          <p:cNvSpPr/>
          <p:nvPr/>
        </p:nvSpPr>
        <p:spPr>
          <a:xfrm>
            <a:off x="6553200" y="3657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4-Point Star 167"/>
          <p:cNvSpPr/>
          <p:nvPr/>
        </p:nvSpPr>
        <p:spPr>
          <a:xfrm>
            <a:off x="5486400" y="2438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4-Point Star 168"/>
          <p:cNvSpPr/>
          <p:nvPr/>
        </p:nvSpPr>
        <p:spPr>
          <a:xfrm>
            <a:off x="6400800" y="3581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4-Point Star 169"/>
          <p:cNvSpPr/>
          <p:nvPr/>
        </p:nvSpPr>
        <p:spPr>
          <a:xfrm>
            <a:off x="6096000" y="3886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4-Point Star 170"/>
          <p:cNvSpPr/>
          <p:nvPr/>
        </p:nvSpPr>
        <p:spPr>
          <a:xfrm>
            <a:off x="60198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4-Point Star 171"/>
          <p:cNvSpPr/>
          <p:nvPr/>
        </p:nvSpPr>
        <p:spPr>
          <a:xfrm>
            <a:off x="70866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4-Point Star 172"/>
          <p:cNvSpPr/>
          <p:nvPr/>
        </p:nvSpPr>
        <p:spPr>
          <a:xfrm>
            <a:off x="7010400" y="2895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4-Point Star 173"/>
          <p:cNvSpPr/>
          <p:nvPr/>
        </p:nvSpPr>
        <p:spPr>
          <a:xfrm>
            <a:off x="7086600" y="3048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4-Point Star 174"/>
          <p:cNvSpPr/>
          <p:nvPr/>
        </p:nvSpPr>
        <p:spPr>
          <a:xfrm>
            <a:off x="69342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4-Point Star 175"/>
          <p:cNvSpPr/>
          <p:nvPr/>
        </p:nvSpPr>
        <p:spPr>
          <a:xfrm>
            <a:off x="6858000" y="3048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4-Point Star 176"/>
          <p:cNvSpPr/>
          <p:nvPr/>
        </p:nvSpPr>
        <p:spPr>
          <a:xfrm>
            <a:off x="67818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4-Point Star 177"/>
          <p:cNvSpPr/>
          <p:nvPr/>
        </p:nvSpPr>
        <p:spPr>
          <a:xfrm>
            <a:off x="67056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4-Point Star 178"/>
          <p:cNvSpPr/>
          <p:nvPr/>
        </p:nvSpPr>
        <p:spPr>
          <a:xfrm>
            <a:off x="67056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4-Point Star 179"/>
          <p:cNvSpPr/>
          <p:nvPr/>
        </p:nvSpPr>
        <p:spPr>
          <a:xfrm>
            <a:off x="66294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4-Point Star 180"/>
          <p:cNvSpPr/>
          <p:nvPr/>
        </p:nvSpPr>
        <p:spPr>
          <a:xfrm>
            <a:off x="64770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4-Point Star 181"/>
          <p:cNvSpPr/>
          <p:nvPr/>
        </p:nvSpPr>
        <p:spPr>
          <a:xfrm>
            <a:off x="64770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4-Point Star 182"/>
          <p:cNvSpPr/>
          <p:nvPr/>
        </p:nvSpPr>
        <p:spPr>
          <a:xfrm>
            <a:off x="6400800" y="3657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4-Point Star 183"/>
          <p:cNvSpPr/>
          <p:nvPr/>
        </p:nvSpPr>
        <p:spPr>
          <a:xfrm>
            <a:off x="6553200" y="2895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4-Point Star 184"/>
          <p:cNvSpPr/>
          <p:nvPr/>
        </p:nvSpPr>
        <p:spPr>
          <a:xfrm>
            <a:off x="6477000" y="2667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4-Point Star 185"/>
          <p:cNvSpPr/>
          <p:nvPr/>
        </p:nvSpPr>
        <p:spPr>
          <a:xfrm>
            <a:off x="64008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4-Point Star 186"/>
          <p:cNvSpPr/>
          <p:nvPr/>
        </p:nvSpPr>
        <p:spPr>
          <a:xfrm>
            <a:off x="6324600" y="2667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4-Point Star 187"/>
          <p:cNvSpPr/>
          <p:nvPr/>
        </p:nvSpPr>
        <p:spPr>
          <a:xfrm>
            <a:off x="6248400" y="2667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4-Point Star 188"/>
          <p:cNvSpPr/>
          <p:nvPr/>
        </p:nvSpPr>
        <p:spPr>
          <a:xfrm>
            <a:off x="62484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4-Point Star 189"/>
          <p:cNvSpPr/>
          <p:nvPr/>
        </p:nvSpPr>
        <p:spPr>
          <a:xfrm>
            <a:off x="6172200" y="2895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4-Point Star 190"/>
          <p:cNvSpPr/>
          <p:nvPr/>
        </p:nvSpPr>
        <p:spPr>
          <a:xfrm>
            <a:off x="59436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4-Point Star 191"/>
          <p:cNvSpPr/>
          <p:nvPr/>
        </p:nvSpPr>
        <p:spPr>
          <a:xfrm>
            <a:off x="58674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4-Point Star 192"/>
          <p:cNvSpPr/>
          <p:nvPr/>
        </p:nvSpPr>
        <p:spPr>
          <a:xfrm>
            <a:off x="60198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4-Point Star 193"/>
          <p:cNvSpPr/>
          <p:nvPr/>
        </p:nvSpPr>
        <p:spPr>
          <a:xfrm>
            <a:off x="5943600" y="3733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4-Point Star 194"/>
          <p:cNvSpPr/>
          <p:nvPr/>
        </p:nvSpPr>
        <p:spPr>
          <a:xfrm>
            <a:off x="57912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4-Point Star 195"/>
          <p:cNvSpPr/>
          <p:nvPr/>
        </p:nvSpPr>
        <p:spPr>
          <a:xfrm>
            <a:off x="5715000" y="3962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4-Point Star 196"/>
          <p:cNvSpPr/>
          <p:nvPr/>
        </p:nvSpPr>
        <p:spPr>
          <a:xfrm>
            <a:off x="6019800" y="3505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4-Point Star 197"/>
          <p:cNvSpPr/>
          <p:nvPr/>
        </p:nvSpPr>
        <p:spPr>
          <a:xfrm>
            <a:off x="60960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4-Point Star 198"/>
          <p:cNvSpPr/>
          <p:nvPr/>
        </p:nvSpPr>
        <p:spPr>
          <a:xfrm>
            <a:off x="6172200" y="3505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4-Point Star 199"/>
          <p:cNvSpPr/>
          <p:nvPr/>
        </p:nvSpPr>
        <p:spPr>
          <a:xfrm>
            <a:off x="62484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4-Point Star 200"/>
          <p:cNvSpPr/>
          <p:nvPr/>
        </p:nvSpPr>
        <p:spPr>
          <a:xfrm>
            <a:off x="64008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4-Point Star 201"/>
          <p:cNvSpPr/>
          <p:nvPr/>
        </p:nvSpPr>
        <p:spPr>
          <a:xfrm>
            <a:off x="62484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4-Point Star 202"/>
          <p:cNvSpPr/>
          <p:nvPr/>
        </p:nvSpPr>
        <p:spPr>
          <a:xfrm>
            <a:off x="64008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4-Point Star 203"/>
          <p:cNvSpPr/>
          <p:nvPr/>
        </p:nvSpPr>
        <p:spPr>
          <a:xfrm>
            <a:off x="62484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4-Point Star 204"/>
          <p:cNvSpPr/>
          <p:nvPr/>
        </p:nvSpPr>
        <p:spPr>
          <a:xfrm>
            <a:off x="60960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4-Point Star 205"/>
          <p:cNvSpPr/>
          <p:nvPr/>
        </p:nvSpPr>
        <p:spPr>
          <a:xfrm>
            <a:off x="5791200" y="3505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4-Point Star 206"/>
          <p:cNvSpPr/>
          <p:nvPr/>
        </p:nvSpPr>
        <p:spPr>
          <a:xfrm>
            <a:off x="5715000" y="3657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4-Point Star 207"/>
          <p:cNvSpPr/>
          <p:nvPr/>
        </p:nvSpPr>
        <p:spPr>
          <a:xfrm>
            <a:off x="5638800" y="3886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4-Point Star 208"/>
          <p:cNvSpPr/>
          <p:nvPr/>
        </p:nvSpPr>
        <p:spPr>
          <a:xfrm>
            <a:off x="5105400" y="4114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4-Point Star 209"/>
          <p:cNvSpPr/>
          <p:nvPr/>
        </p:nvSpPr>
        <p:spPr>
          <a:xfrm>
            <a:off x="4038600" y="4191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4-Point Star 210"/>
          <p:cNvSpPr/>
          <p:nvPr/>
        </p:nvSpPr>
        <p:spPr>
          <a:xfrm>
            <a:off x="4267200" y="4343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4-Point Star 211"/>
          <p:cNvSpPr/>
          <p:nvPr/>
        </p:nvSpPr>
        <p:spPr>
          <a:xfrm>
            <a:off x="4191000" y="4267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4-Point Star 212"/>
          <p:cNvSpPr/>
          <p:nvPr/>
        </p:nvSpPr>
        <p:spPr>
          <a:xfrm>
            <a:off x="4343400" y="4343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4-Point Star 213"/>
          <p:cNvSpPr/>
          <p:nvPr/>
        </p:nvSpPr>
        <p:spPr>
          <a:xfrm>
            <a:off x="4419600" y="4343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4-Point Star 214"/>
          <p:cNvSpPr/>
          <p:nvPr/>
        </p:nvSpPr>
        <p:spPr>
          <a:xfrm>
            <a:off x="4648200" y="4267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4-Point Star 215"/>
          <p:cNvSpPr/>
          <p:nvPr/>
        </p:nvSpPr>
        <p:spPr>
          <a:xfrm>
            <a:off x="4572000" y="4419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4-Point Star 216"/>
          <p:cNvSpPr/>
          <p:nvPr/>
        </p:nvSpPr>
        <p:spPr>
          <a:xfrm>
            <a:off x="4800600" y="4419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4-Point Star 217"/>
          <p:cNvSpPr/>
          <p:nvPr/>
        </p:nvSpPr>
        <p:spPr>
          <a:xfrm>
            <a:off x="5410200" y="4114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4-Point Star 218"/>
          <p:cNvSpPr/>
          <p:nvPr/>
        </p:nvSpPr>
        <p:spPr>
          <a:xfrm>
            <a:off x="4648200" y="4495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4-Point Star 219"/>
          <p:cNvSpPr/>
          <p:nvPr/>
        </p:nvSpPr>
        <p:spPr>
          <a:xfrm>
            <a:off x="4724400" y="4419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4-Point Star 220"/>
          <p:cNvSpPr/>
          <p:nvPr/>
        </p:nvSpPr>
        <p:spPr>
          <a:xfrm>
            <a:off x="5181600" y="4267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4-Point Star 221"/>
          <p:cNvSpPr/>
          <p:nvPr/>
        </p:nvSpPr>
        <p:spPr>
          <a:xfrm>
            <a:off x="5257800" y="4038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4-Point Star 222"/>
          <p:cNvSpPr/>
          <p:nvPr/>
        </p:nvSpPr>
        <p:spPr>
          <a:xfrm>
            <a:off x="54864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4-Point Star 223"/>
          <p:cNvSpPr/>
          <p:nvPr/>
        </p:nvSpPr>
        <p:spPr>
          <a:xfrm>
            <a:off x="57150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4-Point Star 224"/>
          <p:cNvSpPr/>
          <p:nvPr/>
        </p:nvSpPr>
        <p:spPr>
          <a:xfrm>
            <a:off x="57150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4-Point Star 225"/>
          <p:cNvSpPr/>
          <p:nvPr/>
        </p:nvSpPr>
        <p:spPr>
          <a:xfrm>
            <a:off x="5638800" y="2438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4-Point Star 226"/>
          <p:cNvSpPr/>
          <p:nvPr/>
        </p:nvSpPr>
        <p:spPr>
          <a:xfrm>
            <a:off x="5867400" y="2514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4-Point Star 227"/>
          <p:cNvSpPr/>
          <p:nvPr/>
        </p:nvSpPr>
        <p:spPr>
          <a:xfrm>
            <a:off x="5943600" y="2590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4-Point Star 228"/>
          <p:cNvSpPr/>
          <p:nvPr/>
        </p:nvSpPr>
        <p:spPr>
          <a:xfrm>
            <a:off x="57912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4-Point Star 229"/>
          <p:cNvSpPr/>
          <p:nvPr/>
        </p:nvSpPr>
        <p:spPr>
          <a:xfrm>
            <a:off x="5562600" y="3733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4-Point Star 230"/>
          <p:cNvSpPr/>
          <p:nvPr/>
        </p:nvSpPr>
        <p:spPr>
          <a:xfrm>
            <a:off x="5943600" y="2743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4-Point Star 233"/>
          <p:cNvSpPr/>
          <p:nvPr/>
        </p:nvSpPr>
        <p:spPr>
          <a:xfrm>
            <a:off x="4953000" y="3505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4-Point Star 234"/>
          <p:cNvSpPr/>
          <p:nvPr/>
        </p:nvSpPr>
        <p:spPr>
          <a:xfrm>
            <a:off x="5105400" y="3657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4-Point Star 235"/>
          <p:cNvSpPr/>
          <p:nvPr/>
        </p:nvSpPr>
        <p:spPr>
          <a:xfrm>
            <a:off x="52578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4-Point Star 236"/>
          <p:cNvSpPr/>
          <p:nvPr/>
        </p:nvSpPr>
        <p:spPr>
          <a:xfrm>
            <a:off x="5410200" y="3962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4-Point Star 237"/>
          <p:cNvSpPr/>
          <p:nvPr/>
        </p:nvSpPr>
        <p:spPr>
          <a:xfrm>
            <a:off x="5562600" y="4114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4-Point Star 238"/>
          <p:cNvSpPr/>
          <p:nvPr/>
        </p:nvSpPr>
        <p:spPr>
          <a:xfrm>
            <a:off x="5715000" y="4267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4-Point Star 239"/>
          <p:cNvSpPr/>
          <p:nvPr/>
        </p:nvSpPr>
        <p:spPr>
          <a:xfrm>
            <a:off x="2514600" y="3505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4-Point Star 240"/>
          <p:cNvSpPr/>
          <p:nvPr/>
        </p:nvSpPr>
        <p:spPr>
          <a:xfrm>
            <a:off x="2743200" y="3962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4-Point Star 241"/>
          <p:cNvSpPr/>
          <p:nvPr/>
        </p:nvSpPr>
        <p:spPr>
          <a:xfrm>
            <a:off x="2895600" y="4114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4-Point Star 242"/>
          <p:cNvSpPr/>
          <p:nvPr/>
        </p:nvSpPr>
        <p:spPr>
          <a:xfrm>
            <a:off x="3505200" y="4114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4-Point Star 243"/>
          <p:cNvSpPr/>
          <p:nvPr/>
        </p:nvSpPr>
        <p:spPr>
          <a:xfrm>
            <a:off x="3733800" y="4191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4-Point Star 244"/>
          <p:cNvSpPr/>
          <p:nvPr/>
        </p:nvSpPr>
        <p:spPr>
          <a:xfrm>
            <a:off x="3581400" y="4191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4-Point Star 245"/>
          <p:cNvSpPr/>
          <p:nvPr/>
        </p:nvSpPr>
        <p:spPr>
          <a:xfrm>
            <a:off x="3429000" y="4114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4-Point Star 246"/>
          <p:cNvSpPr/>
          <p:nvPr/>
        </p:nvSpPr>
        <p:spPr>
          <a:xfrm>
            <a:off x="3276600" y="4191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4-Point Star 247"/>
          <p:cNvSpPr/>
          <p:nvPr/>
        </p:nvSpPr>
        <p:spPr>
          <a:xfrm>
            <a:off x="3352800" y="3886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4-Point Star 248"/>
          <p:cNvSpPr/>
          <p:nvPr/>
        </p:nvSpPr>
        <p:spPr>
          <a:xfrm>
            <a:off x="3733800" y="4038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4-Point Star 249"/>
          <p:cNvSpPr/>
          <p:nvPr/>
        </p:nvSpPr>
        <p:spPr>
          <a:xfrm>
            <a:off x="31242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4-Point Star 250"/>
          <p:cNvSpPr/>
          <p:nvPr/>
        </p:nvSpPr>
        <p:spPr>
          <a:xfrm>
            <a:off x="3276600" y="3962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4-Point Star 251"/>
          <p:cNvSpPr/>
          <p:nvPr/>
        </p:nvSpPr>
        <p:spPr>
          <a:xfrm>
            <a:off x="2971800" y="3962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4-Point Star 252"/>
          <p:cNvSpPr/>
          <p:nvPr/>
        </p:nvSpPr>
        <p:spPr>
          <a:xfrm>
            <a:off x="28956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4-Point Star 253"/>
          <p:cNvSpPr/>
          <p:nvPr/>
        </p:nvSpPr>
        <p:spPr>
          <a:xfrm>
            <a:off x="2819400" y="3733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4-Point Star 254"/>
          <p:cNvSpPr/>
          <p:nvPr/>
        </p:nvSpPr>
        <p:spPr>
          <a:xfrm>
            <a:off x="2057400" y="2971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4-Point Star 255"/>
          <p:cNvSpPr/>
          <p:nvPr/>
        </p:nvSpPr>
        <p:spPr>
          <a:xfrm>
            <a:off x="21336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4-Point Star 256"/>
          <p:cNvSpPr/>
          <p:nvPr/>
        </p:nvSpPr>
        <p:spPr>
          <a:xfrm>
            <a:off x="26670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4-Point Star 257"/>
          <p:cNvSpPr/>
          <p:nvPr/>
        </p:nvSpPr>
        <p:spPr>
          <a:xfrm>
            <a:off x="28194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4-Point Star 258"/>
          <p:cNvSpPr/>
          <p:nvPr/>
        </p:nvSpPr>
        <p:spPr>
          <a:xfrm>
            <a:off x="28194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4-Point Star 259"/>
          <p:cNvSpPr/>
          <p:nvPr/>
        </p:nvSpPr>
        <p:spPr>
          <a:xfrm>
            <a:off x="2971800" y="3581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4-Point Star 260"/>
          <p:cNvSpPr/>
          <p:nvPr/>
        </p:nvSpPr>
        <p:spPr>
          <a:xfrm>
            <a:off x="3352800" y="3657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4-Point Star 261"/>
          <p:cNvSpPr/>
          <p:nvPr/>
        </p:nvSpPr>
        <p:spPr>
          <a:xfrm>
            <a:off x="3200400" y="3733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4-Point Star 262"/>
          <p:cNvSpPr/>
          <p:nvPr/>
        </p:nvSpPr>
        <p:spPr>
          <a:xfrm>
            <a:off x="3200400" y="3505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4-Point Star 263"/>
          <p:cNvSpPr/>
          <p:nvPr/>
        </p:nvSpPr>
        <p:spPr>
          <a:xfrm>
            <a:off x="3048000" y="3581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4-Point Star 264"/>
          <p:cNvSpPr/>
          <p:nvPr/>
        </p:nvSpPr>
        <p:spPr>
          <a:xfrm>
            <a:off x="28194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4-Point Star 265"/>
          <p:cNvSpPr/>
          <p:nvPr/>
        </p:nvSpPr>
        <p:spPr>
          <a:xfrm>
            <a:off x="2743200" y="3505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4-Point Star 266"/>
          <p:cNvSpPr/>
          <p:nvPr/>
        </p:nvSpPr>
        <p:spPr>
          <a:xfrm>
            <a:off x="25908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4-Point Star 267"/>
          <p:cNvSpPr/>
          <p:nvPr/>
        </p:nvSpPr>
        <p:spPr>
          <a:xfrm>
            <a:off x="2133600" y="2590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4-Point Star 268"/>
          <p:cNvSpPr/>
          <p:nvPr/>
        </p:nvSpPr>
        <p:spPr>
          <a:xfrm>
            <a:off x="25146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4-Point Star 269"/>
          <p:cNvSpPr/>
          <p:nvPr/>
        </p:nvSpPr>
        <p:spPr>
          <a:xfrm>
            <a:off x="2590800" y="2667000"/>
            <a:ext cx="152400" cy="15240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4-Point Star 270"/>
          <p:cNvSpPr/>
          <p:nvPr/>
        </p:nvSpPr>
        <p:spPr>
          <a:xfrm>
            <a:off x="2743200" y="2819400"/>
            <a:ext cx="152400" cy="15240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4-Point Star 271"/>
          <p:cNvSpPr/>
          <p:nvPr/>
        </p:nvSpPr>
        <p:spPr>
          <a:xfrm>
            <a:off x="2895600" y="2971800"/>
            <a:ext cx="152400" cy="15240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4-Point Star 272"/>
          <p:cNvSpPr/>
          <p:nvPr/>
        </p:nvSpPr>
        <p:spPr>
          <a:xfrm>
            <a:off x="3048000" y="3124200"/>
            <a:ext cx="152400" cy="15240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4-Point Star 273"/>
          <p:cNvSpPr/>
          <p:nvPr/>
        </p:nvSpPr>
        <p:spPr>
          <a:xfrm>
            <a:off x="3200400" y="3276600"/>
            <a:ext cx="152400" cy="15240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4-Point Star 274"/>
          <p:cNvSpPr/>
          <p:nvPr/>
        </p:nvSpPr>
        <p:spPr>
          <a:xfrm>
            <a:off x="3352800" y="3429000"/>
            <a:ext cx="152400" cy="15240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4-Point Star 275"/>
          <p:cNvSpPr/>
          <p:nvPr/>
        </p:nvSpPr>
        <p:spPr>
          <a:xfrm>
            <a:off x="3505200" y="3581400"/>
            <a:ext cx="152400" cy="15240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4-Point Star 276"/>
          <p:cNvSpPr/>
          <p:nvPr/>
        </p:nvSpPr>
        <p:spPr>
          <a:xfrm>
            <a:off x="3657600" y="3733800"/>
            <a:ext cx="152400" cy="15240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4-Point Star 277"/>
          <p:cNvSpPr/>
          <p:nvPr/>
        </p:nvSpPr>
        <p:spPr>
          <a:xfrm>
            <a:off x="3810000" y="3886200"/>
            <a:ext cx="152400" cy="15240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4-Point Star 278"/>
          <p:cNvSpPr/>
          <p:nvPr/>
        </p:nvSpPr>
        <p:spPr>
          <a:xfrm>
            <a:off x="3962400" y="4038600"/>
            <a:ext cx="152400" cy="15240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4-Point Star 279"/>
          <p:cNvSpPr/>
          <p:nvPr/>
        </p:nvSpPr>
        <p:spPr>
          <a:xfrm>
            <a:off x="3048000" y="2438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4-Point Star 280"/>
          <p:cNvSpPr/>
          <p:nvPr/>
        </p:nvSpPr>
        <p:spPr>
          <a:xfrm>
            <a:off x="3276600" y="2514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4-Point Star 281"/>
          <p:cNvSpPr/>
          <p:nvPr/>
        </p:nvSpPr>
        <p:spPr>
          <a:xfrm>
            <a:off x="3352800" y="2895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4-Point Star 282"/>
          <p:cNvSpPr/>
          <p:nvPr/>
        </p:nvSpPr>
        <p:spPr>
          <a:xfrm>
            <a:off x="3505200" y="3048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4-Point Star 283"/>
          <p:cNvSpPr/>
          <p:nvPr/>
        </p:nvSpPr>
        <p:spPr>
          <a:xfrm>
            <a:off x="36576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4-Point Star 284"/>
          <p:cNvSpPr/>
          <p:nvPr/>
        </p:nvSpPr>
        <p:spPr>
          <a:xfrm>
            <a:off x="38100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4-Point Star 285"/>
          <p:cNvSpPr/>
          <p:nvPr/>
        </p:nvSpPr>
        <p:spPr>
          <a:xfrm>
            <a:off x="3962400" y="3505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4-Point Star 286"/>
          <p:cNvSpPr/>
          <p:nvPr/>
        </p:nvSpPr>
        <p:spPr>
          <a:xfrm>
            <a:off x="4114800" y="3657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4-Point Star 287"/>
          <p:cNvSpPr/>
          <p:nvPr/>
        </p:nvSpPr>
        <p:spPr>
          <a:xfrm>
            <a:off x="42672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4-Point Star 288"/>
          <p:cNvSpPr/>
          <p:nvPr/>
        </p:nvSpPr>
        <p:spPr>
          <a:xfrm>
            <a:off x="4419600" y="3962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4-Point Star 289"/>
          <p:cNvSpPr/>
          <p:nvPr/>
        </p:nvSpPr>
        <p:spPr>
          <a:xfrm>
            <a:off x="4572000" y="4114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4-Point Star 290"/>
          <p:cNvSpPr/>
          <p:nvPr/>
        </p:nvSpPr>
        <p:spPr>
          <a:xfrm>
            <a:off x="4724400" y="4267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4-Point Star 291"/>
          <p:cNvSpPr/>
          <p:nvPr/>
        </p:nvSpPr>
        <p:spPr>
          <a:xfrm>
            <a:off x="3733800" y="3505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4-Point Star 292"/>
          <p:cNvSpPr/>
          <p:nvPr/>
        </p:nvSpPr>
        <p:spPr>
          <a:xfrm>
            <a:off x="3886200" y="3657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4-Point Star 293"/>
          <p:cNvSpPr/>
          <p:nvPr/>
        </p:nvSpPr>
        <p:spPr>
          <a:xfrm>
            <a:off x="40386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4-Point Star 294"/>
          <p:cNvSpPr/>
          <p:nvPr/>
        </p:nvSpPr>
        <p:spPr>
          <a:xfrm>
            <a:off x="4191000" y="3962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4-Point Star 295"/>
          <p:cNvSpPr/>
          <p:nvPr/>
        </p:nvSpPr>
        <p:spPr>
          <a:xfrm>
            <a:off x="4343400" y="4114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4-Point Star 296"/>
          <p:cNvSpPr/>
          <p:nvPr/>
        </p:nvSpPr>
        <p:spPr>
          <a:xfrm>
            <a:off x="4495800" y="4267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4-Point Star 297"/>
          <p:cNvSpPr/>
          <p:nvPr/>
        </p:nvSpPr>
        <p:spPr>
          <a:xfrm>
            <a:off x="4648200" y="4419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4-Point Star 298"/>
          <p:cNvSpPr/>
          <p:nvPr/>
        </p:nvSpPr>
        <p:spPr>
          <a:xfrm>
            <a:off x="3505200" y="2590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4-Point Star 299"/>
          <p:cNvSpPr/>
          <p:nvPr/>
        </p:nvSpPr>
        <p:spPr>
          <a:xfrm>
            <a:off x="3657600" y="2743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4-Point Star 300"/>
          <p:cNvSpPr/>
          <p:nvPr/>
        </p:nvSpPr>
        <p:spPr>
          <a:xfrm>
            <a:off x="3810000" y="2895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4-Point Star 301"/>
          <p:cNvSpPr/>
          <p:nvPr/>
        </p:nvSpPr>
        <p:spPr>
          <a:xfrm>
            <a:off x="3962400" y="3048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4-Point Star 302"/>
          <p:cNvSpPr/>
          <p:nvPr/>
        </p:nvSpPr>
        <p:spPr>
          <a:xfrm>
            <a:off x="41148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4" name="4-Point Star 303"/>
          <p:cNvSpPr/>
          <p:nvPr/>
        </p:nvSpPr>
        <p:spPr>
          <a:xfrm>
            <a:off x="42672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4-Point Star 304"/>
          <p:cNvSpPr/>
          <p:nvPr/>
        </p:nvSpPr>
        <p:spPr>
          <a:xfrm>
            <a:off x="4419600" y="3505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6" name="4-Point Star 305"/>
          <p:cNvSpPr/>
          <p:nvPr/>
        </p:nvSpPr>
        <p:spPr>
          <a:xfrm>
            <a:off x="4572000" y="3657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4-Point Star 306"/>
          <p:cNvSpPr/>
          <p:nvPr/>
        </p:nvSpPr>
        <p:spPr>
          <a:xfrm>
            <a:off x="47244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4-Point Star 307"/>
          <p:cNvSpPr/>
          <p:nvPr/>
        </p:nvSpPr>
        <p:spPr>
          <a:xfrm>
            <a:off x="4876800" y="3962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4-Point Star 308"/>
          <p:cNvSpPr/>
          <p:nvPr/>
        </p:nvSpPr>
        <p:spPr>
          <a:xfrm>
            <a:off x="5029200" y="4114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4-Point Star 309"/>
          <p:cNvSpPr/>
          <p:nvPr/>
        </p:nvSpPr>
        <p:spPr>
          <a:xfrm>
            <a:off x="4191000" y="2514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4-Point Star 310"/>
          <p:cNvSpPr/>
          <p:nvPr/>
        </p:nvSpPr>
        <p:spPr>
          <a:xfrm>
            <a:off x="4343400" y="2667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4-Point Star 311"/>
          <p:cNvSpPr/>
          <p:nvPr/>
        </p:nvSpPr>
        <p:spPr>
          <a:xfrm>
            <a:off x="44958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" name="4-Point Star 312"/>
          <p:cNvSpPr/>
          <p:nvPr/>
        </p:nvSpPr>
        <p:spPr>
          <a:xfrm>
            <a:off x="4648200" y="2971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" name="4-Point Star 313"/>
          <p:cNvSpPr/>
          <p:nvPr/>
        </p:nvSpPr>
        <p:spPr>
          <a:xfrm>
            <a:off x="48006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" name="4-Point Star 314"/>
          <p:cNvSpPr/>
          <p:nvPr/>
        </p:nvSpPr>
        <p:spPr>
          <a:xfrm>
            <a:off x="49530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4-Point Star 315"/>
          <p:cNvSpPr/>
          <p:nvPr/>
        </p:nvSpPr>
        <p:spPr>
          <a:xfrm>
            <a:off x="51054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4-Point Star 316"/>
          <p:cNvSpPr/>
          <p:nvPr/>
        </p:nvSpPr>
        <p:spPr>
          <a:xfrm>
            <a:off x="5257800" y="3581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4-Point Star 317"/>
          <p:cNvSpPr/>
          <p:nvPr/>
        </p:nvSpPr>
        <p:spPr>
          <a:xfrm>
            <a:off x="5410200" y="3733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4-Point Star 318"/>
          <p:cNvSpPr/>
          <p:nvPr/>
        </p:nvSpPr>
        <p:spPr>
          <a:xfrm>
            <a:off x="5562600" y="3886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4-Point Star 319"/>
          <p:cNvSpPr/>
          <p:nvPr/>
        </p:nvSpPr>
        <p:spPr>
          <a:xfrm>
            <a:off x="5715000" y="4038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4-Point Star 320"/>
          <p:cNvSpPr/>
          <p:nvPr/>
        </p:nvSpPr>
        <p:spPr>
          <a:xfrm>
            <a:off x="4114800" y="2971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4-Point Star 321"/>
          <p:cNvSpPr/>
          <p:nvPr/>
        </p:nvSpPr>
        <p:spPr>
          <a:xfrm>
            <a:off x="42672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4-Point Star 322"/>
          <p:cNvSpPr/>
          <p:nvPr/>
        </p:nvSpPr>
        <p:spPr>
          <a:xfrm>
            <a:off x="44196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4-Point Star 323"/>
          <p:cNvSpPr/>
          <p:nvPr/>
        </p:nvSpPr>
        <p:spPr>
          <a:xfrm>
            <a:off x="45720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4-Point Star 324"/>
          <p:cNvSpPr/>
          <p:nvPr/>
        </p:nvSpPr>
        <p:spPr>
          <a:xfrm>
            <a:off x="4724400" y="3581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4-Point Star 325"/>
          <p:cNvSpPr/>
          <p:nvPr/>
        </p:nvSpPr>
        <p:spPr>
          <a:xfrm>
            <a:off x="4876800" y="3733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4-Point Star 326"/>
          <p:cNvSpPr/>
          <p:nvPr/>
        </p:nvSpPr>
        <p:spPr>
          <a:xfrm>
            <a:off x="5029200" y="3886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4-Point Star 327"/>
          <p:cNvSpPr/>
          <p:nvPr/>
        </p:nvSpPr>
        <p:spPr>
          <a:xfrm>
            <a:off x="5181600" y="4038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4-Point Star 328"/>
          <p:cNvSpPr/>
          <p:nvPr/>
        </p:nvSpPr>
        <p:spPr>
          <a:xfrm>
            <a:off x="5334000" y="4191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4-Point Star 329"/>
          <p:cNvSpPr/>
          <p:nvPr/>
        </p:nvSpPr>
        <p:spPr>
          <a:xfrm>
            <a:off x="4800600" y="2667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4-Point Star 330"/>
          <p:cNvSpPr/>
          <p:nvPr/>
        </p:nvSpPr>
        <p:spPr>
          <a:xfrm>
            <a:off x="49530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4-Point Star 331"/>
          <p:cNvSpPr/>
          <p:nvPr/>
        </p:nvSpPr>
        <p:spPr>
          <a:xfrm>
            <a:off x="5105400" y="2971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4-Point Star 332"/>
          <p:cNvSpPr/>
          <p:nvPr/>
        </p:nvSpPr>
        <p:spPr>
          <a:xfrm>
            <a:off x="52578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4-Point Star 333"/>
          <p:cNvSpPr/>
          <p:nvPr/>
        </p:nvSpPr>
        <p:spPr>
          <a:xfrm>
            <a:off x="54102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4-Point Star 334"/>
          <p:cNvSpPr/>
          <p:nvPr/>
        </p:nvSpPr>
        <p:spPr>
          <a:xfrm>
            <a:off x="55626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4-Point Star 335"/>
          <p:cNvSpPr/>
          <p:nvPr/>
        </p:nvSpPr>
        <p:spPr>
          <a:xfrm>
            <a:off x="5715000" y="3581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4-Point Star 336"/>
          <p:cNvSpPr/>
          <p:nvPr/>
        </p:nvSpPr>
        <p:spPr>
          <a:xfrm>
            <a:off x="5867400" y="3733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4-Point Star 337"/>
          <p:cNvSpPr/>
          <p:nvPr/>
        </p:nvSpPr>
        <p:spPr>
          <a:xfrm>
            <a:off x="4953000" y="2590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4-Point Star 338"/>
          <p:cNvSpPr/>
          <p:nvPr/>
        </p:nvSpPr>
        <p:spPr>
          <a:xfrm>
            <a:off x="4800600" y="2286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4-Point Star 339"/>
          <p:cNvSpPr/>
          <p:nvPr/>
        </p:nvSpPr>
        <p:spPr>
          <a:xfrm>
            <a:off x="5257800" y="2895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4-Point Star 340"/>
          <p:cNvSpPr/>
          <p:nvPr/>
        </p:nvSpPr>
        <p:spPr>
          <a:xfrm>
            <a:off x="5410200" y="3048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4-Point Star 341"/>
          <p:cNvSpPr/>
          <p:nvPr/>
        </p:nvSpPr>
        <p:spPr>
          <a:xfrm>
            <a:off x="55626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4-Point Star 342"/>
          <p:cNvSpPr/>
          <p:nvPr/>
        </p:nvSpPr>
        <p:spPr>
          <a:xfrm>
            <a:off x="57150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4-Point Star 343"/>
          <p:cNvSpPr/>
          <p:nvPr/>
        </p:nvSpPr>
        <p:spPr>
          <a:xfrm>
            <a:off x="5638800" y="2743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4-Point Star 344"/>
          <p:cNvSpPr/>
          <p:nvPr/>
        </p:nvSpPr>
        <p:spPr>
          <a:xfrm>
            <a:off x="5715000" y="3048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6" name="4-Point Star 345"/>
          <p:cNvSpPr/>
          <p:nvPr/>
        </p:nvSpPr>
        <p:spPr>
          <a:xfrm>
            <a:off x="58674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7" name="4-Point Star 346"/>
          <p:cNvSpPr/>
          <p:nvPr/>
        </p:nvSpPr>
        <p:spPr>
          <a:xfrm>
            <a:off x="60198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8" name="4-Point Star 347"/>
          <p:cNvSpPr/>
          <p:nvPr/>
        </p:nvSpPr>
        <p:spPr>
          <a:xfrm>
            <a:off x="4572000" y="2209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9" name="4-Point Star 348"/>
          <p:cNvSpPr/>
          <p:nvPr/>
        </p:nvSpPr>
        <p:spPr>
          <a:xfrm>
            <a:off x="5334000" y="2667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0" name="4-Point Star 349"/>
          <p:cNvSpPr/>
          <p:nvPr/>
        </p:nvSpPr>
        <p:spPr>
          <a:xfrm>
            <a:off x="54864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1" name="4-Point Star 350"/>
          <p:cNvSpPr/>
          <p:nvPr/>
        </p:nvSpPr>
        <p:spPr>
          <a:xfrm>
            <a:off x="5638800" y="2971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2" name="4-Point Star 351"/>
          <p:cNvSpPr/>
          <p:nvPr/>
        </p:nvSpPr>
        <p:spPr>
          <a:xfrm>
            <a:off x="56388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3" name="4-Point Star 352"/>
          <p:cNvSpPr/>
          <p:nvPr/>
        </p:nvSpPr>
        <p:spPr>
          <a:xfrm>
            <a:off x="3733800" y="2209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4" name="4-Point Star 353"/>
          <p:cNvSpPr/>
          <p:nvPr/>
        </p:nvSpPr>
        <p:spPr>
          <a:xfrm>
            <a:off x="4191000" y="2667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4-Point Star 354"/>
          <p:cNvSpPr/>
          <p:nvPr/>
        </p:nvSpPr>
        <p:spPr>
          <a:xfrm>
            <a:off x="43434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4-Point Star 355"/>
          <p:cNvSpPr/>
          <p:nvPr/>
        </p:nvSpPr>
        <p:spPr>
          <a:xfrm>
            <a:off x="4495800" y="2971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4-Point Star 356"/>
          <p:cNvSpPr/>
          <p:nvPr/>
        </p:nvSpPr>
        <p:spPr>
          <a:xfrm>
            <a:off x="46482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4-Point Star 357"/>
          <p:cNvSpPr/>
          <p:nvPr/>
        </p:nvSpPr>
        <p:spPr>
          <a:xfrm>
            <a:off x="48006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4-Point Star 358"/>
          <p:cNvSpPr/>
          <p:nvPr/>
        </p:nvSpPr>
        <p:spPr>
          <a:xfrm>
            <a:off x="49530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4-Point Star 359"/>
          <p:cNvSpPr/>
          <p:nvPr/>
        </p:nvSpPr>
        <p:spPr>
          <a:xfrm>
            <a:off x="5105400" y="3581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4-Point Star 360"/>
          <p:cNvSpPr/>
          <p:nvPr/>
        </p:nvSpPr>
        <p:spPr>
          <a:xfrm>
            <a:off x="5257800" y="3733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4-Point Star 361"/>
          <p:cNvSpPr/>
          <p:nvPr/>
        </p:nvSpPr>
        <p:spPr>
          <a:xfrm>
            <a:off x="5410200" y="3886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4-Point Star 362"/>
          <p:cNvSpPr/>
          <p:nvPr/>
        </p:nvSpPr>
        <p:spPr>
          <a:xfrm>
            <a:off x="3733800" y="2514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4-Point Star 363"/>
          <p:cNvSpPr/>
          <p:nvPr/>
        </p:nvSpPr>
        <p:spPr>
          <a:xfrm>
            <a:off x="3200400" y="2286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4-Point Star 364"/>
          <p:cNvSpPr/>
          <p:nvPr/>
        </p:nvSpPr>
        <p:spPr>
          <a:xfrm>
            <a:off x="5791200" y="2667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4-Point Star 365"/>
          <p:cNvSpPr/>
          <p:nvPr/>
        </p:nvSpPr>
        <p:spPr>
          <a:xfrm>
            <a:off x="4114800" y="2971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7" name="4-Point Star 366"/>
          <p:cNvSpPr/>
          <p:nvPr/>
        </p:nvSpPr>
        <p:spPr>
          <a:xfrm>
            <a:off x="42672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" name="4-Point Star 367"/>
          <p:cNvSpPr/>
          <p:nvPr/>
        </p:nvSpPr>
        <p:spPr>
          <a:xfrm>
            <a:off x="5562600" y="2667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4-Point Star 368"/>
          <p:cNvSpPr/>
          <p:nvPr/>
        </p:nvSpPr>
        <p:spPr>
          <a:xfrm>
            <a:off x="45720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4-Point Star 369"/>
          <p:cNvSpPr/>
          <p:nvPr/>
        </p:nvSpPr>
        <p:spPr>
          <a:xfrm>
            <a:off x="4724400" y="3581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1" name="4-Point Star 370"/>
          <p:cNvSpPr/>
          <p:nvPr/>
        </p:nvSpPr>
        <p:spPr>
          <a:xfrm>
            <a:off x="4876800" y="3733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2" name="4-Point Star 371"/>
          <p:cNvSpPr/>
          <p:nvPr/>
        </p:nvSpPr>
        <p:spPr>
          <a:xfrm>
            <a:off x="2895600" y="2209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3" name="4-Point Star 372"/>
          <p:cNvSpPr/>
          <p:nvPr/>
        </p:nvSpPr>
        <p:spPr>
          <a:xfrm>
            <a:off x="4038600" y="2667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4" name="4-Point Star 373"/>
          <p:cNvSpPr/>
          <p:nvPr/>
        </p:nvSpPr>
        <p:spPr>
          <a:xfrm>
            <a:off x="41910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5" name="4-Point Star 374"/>
          <p:cNvSpPr/>
          <p:nvPr/>
        </p:nvSpPr>
        <p:spPr>
          <a:xfrm>
            <a:off x="4343400" y="2971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6" name="4-Point Star 375"/>
          <p:cNvSpPr/>
          <p:nvPr/>
        </p:nvSpPr>
        <p:spPr>
          <a:xfrm>
            <a:off x="44958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7" name="4-Point Star 376"/>
          <p:cNvSpPr/>
          <p:nvPr/>
        </p:nvSpPr>
        <p:spPr>
          <a:xfrm>
            <a:off x="46482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8" name="4-Point Star 377"/>
          <p:cNvSpPr/>
          <p:nvPr/>
        </p:nvSpPr>
        <p:spPr>
          <a:xfrm>
            <a:off x="48006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" name="4-Point Star 378"/>
          <p:cNvSpPr/>
          <p:nvPr/>
        </p:nvSpPr>
        <p:spPr>
          <a:xfrm>
            <a:off x="4953000" y="3581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0" name="4-Point Star 379"/>
          <p:cNvSpPr/>
          <p:nvPr/>
        </p:nvSpPr>
        <p:spPr>
          <a:xfrm>
            <a:off x="5105400" y="3733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1" name="4-Point Star 380"/>
          <p:cNvSpPr/>
          <p:nvPr/>
        </p:nvSpPr>
        <p:spPr>
          <a:xfrm>
            <a:off x="5257800" y="3886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2" name="4-Point Star 381"/>
          <p:cNvSpPr/>
          <p:nvPr/>
        </p:nvSpPr>
        <p:spPr>
          <a:xfrm>
            <a:off x="3429000" y="2667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3" name="4-Point Star 382"/>
          <p:cNvSpPr/>
          <p:nvPr/>
        </p:nvSpPr>
        <p:spPr>
          <a:xfrm>
            <a:off x="35814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4" name="4-Point Star 383"/>
          <p:cNvSpPr/>
          <p:nvPr/>
        </p:nvSpPr>
        <p:spPr>
          <a:xfrm>
            <a:off x="3733800" y="2971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5" name="4-Point Star 384"/>
          <p:cNvSpPr/>
          <p:nvPr/>
        </p:nvSpPr>
        <p:spPr>
          <a:xfrm>
            <a:off x="38862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6" name="4-Point Star 385"/>
          <p:cNvSpPr/>
          <p:nvPr/>
        </p:nvSpPr>
        <p:spPr>
          <a:xfrm>
            <a:off x="40386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7" name="4-Point Star 386"/>
          <p:cNvSpPr/>
          <p:nvPr/>
        </p:nvSpPr>
        <p:spPr>
          <a:xfrm>
            <a:off x="41910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8" name="4-Point Star 387"/>
          <p:cNvSpPr/>
          <p:nvPr/>
        </p:nvSpPr>
        <p:spPr>
          <a:xfrm>
            <a:off x="4343400" y="3581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" name="4-Point Star 388"/>
          <p:cNvSpPr/>
          <p:nvPr/>
        </p:nvSpPr>
        <p:spPr>
          <a:xfrm>
            <a:off x="4495800" y="3733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0" name="4-Point Star 389"/>
          <p:cNvSpPr/>
          <p:nvPr/>
        </p:nvSpPr>
        <p:spPr>
          <a:xfrm>
            <a:off x="4648200" y="3886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1" name="4-Point Star 390"/>
          <p:cNvSpPr/>
          <p:nvPr/>
        </p:nvSpPr>
        <p:spPr>
          <a:xfrm>
            <a:off x="4800600" y="4038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2" name="4-Point Star 391"/>
          <p:cNvSpPr/>
          <p:nvPr/>
        </p:nvSpPr>
        <p:spPr>
          <a:xfrm>
            <a:off x="4953000" y="4191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3" name="4-Point Star 392"/>
          <p:cNvSpPr/>
          <p:nvPr/>
        </p:nvSpPr>
        <p:spPr>
          <a:xfrm>
            <a:off x="3200400" y="2590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4" name="4-Point Star 393"/>
          <p:cNvSpPr/>
          <p:nvPr/>
        </p:nvSpPr>
        <p:spPr>
          <a:xfrm>
            <a:off x="3352800" y="2743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5" name="4-Point Star 394"/>
          <p:cNvSpPr/>
          <p:nvPr/>
        </p:nvSpPr>
        <p:spPr>
          <a:xfrm>
            <a:off x="5029200" y="2286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6" name="4-Point Star 395"/>
          <p:cNvSpPr/>
          <p:nvPr/>
        </p:nvSpPr>
        <p:spPr>
          <a:xfrm>
            <a:off x="3657600" y="3048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7" name="4-Point Star 396"/>
          <p:cNvSpPr/>
          <p:nvPr/>
        </p:nvSpPr>
        <p:spPr>
          <a:xfrm>
            <a:off x="38100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8" name="4-Point Star 397"/>
          <p:cNvSpPr/>
          <p:nvPr/>
        </p:nvSpPr>
        <p:spPr>
          <a:xfrm>
            <a:off x="39624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9" name="4-Point Star 398"/>
          <p:cNvSpPr/>
          <p:nvPr/>
        </p:nvSpPr>
        <p:spPr>
          <a:xfrm>
            <a:off x="4114800" y="3505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0" name="4-Point Star 399"/>
          <p:cNvSpPr/>
          <p:nvPr/>
        </p:nvSpPr>
        <p:spPr>
          <a:xfrm>
            <a:off x="4267200" y="3657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1" name="4-Point Star 400"/>
          <p:cNvSpPr/>
          <p:nvPr/>
        </p:nvSpPr>
        <p:spPr>
          <a:xfrm>
            <a:off x="44196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2" name="4-Point Star 401"/>
          <p:cNvSpPr/>
          <p:nvPr/>
        </p:nvSpPr>
        <p:spPr>
          <a:xfrm>
            <a:off x="4572000" y="3962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3" name="4-Point Star 402"/>
          <p:cNvSpPr/>
          <p:nvPr/>
        </p:nvSpPr>
        <p:spPr>
          <a:xfrm>
            <a:off x="4724400" y="4114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4" name="4-Point Star 403"/>
          <p:cNvSpPr/>
          <p:nvPr/>
        </p:nvSpPr>
        <p:spPr>
          <a:xfrm>
            <a:off x="4876800" y="4267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5" name="4-Point Star 404"/>
          <p:cNvSpPr/>
          <p:nvPr/>
        </p:nvSpPr>
        <p:spPr>
          <a:xfrm>
            <a:off x="5029200" y="4419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4-Point Star 405"/>
          <p:cNvSpPr/>
          <p:nvPr/>
        </p:nvSpPr>
        <p:spPr>
          <a:xfrm>
            <a:off x="3048000" y="2590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7" name="4-Point Star 406"/>
          <p:cNvSpPr/>
          <p:nvPr/>
        </p:nvSpPr>
        <p:spPr>
          <a:xfrm>
            <a:off x="2286000" y="2133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4-Point Star 407"/>
          <p:cNvSpPr/>
          <p:nvPr/>
        </p:nvSpPr>
        <p:spPr>
          <a:xfrm>
            <a:off x="3352800" y="2895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" name="4-Point Star 408"/>
          <p:cNvSpPr/>
          <p:nvPr/>
        </p:nvSpPr>
        <p:spPr>
          <a:xfrm>
            <a:off x="3505200" y="3048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4-Point Star 409"/>
          <p:cNvSpPr/>
          <p:nvPr/>
        </p:nvSpPr>
        <p:spPr>
          <a:xfrm>
            <a:off x="36576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" name="4-Point Star 410"/>
          <p:cNvSpPr/>
          <p:nvPr/>
        </p:nvSpPr>
        <p:spPr>
          <a:xfrm>
            <a:off x="38100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" name="4-Point Star 411"/>
          <p:cNvSpPr/>
          <p:nvPr/>
        </p:nvSpPr>
        <p:spPr>
          <a:xfrm>
            <a:off x="3962400" y="3505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4-Point Star 412"/>
          <p:cNvSpPr/>
          <p:nvPr/>
        </p:nvSpPr>
        <p:spPr>
          <a:xfrm>
            <a:off x="4114800" y="3657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4-Point Star 413"/>
          <p:cNvSpPr/>
          <p:nvPr/>
        </p:nvSpPr>
        <p:spPr>
          <a:xfrm>
            <a:off x="42672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4-Point Star 414"/>
          <p:cNvSpPr/>
          <p:nvPr/>
        </p:nvSpPr>
        <p:spPr>
          <a:xfrm>
            <a:off x="4419600" y="3962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" name="4-Point Star 415"/>
          <p:cNvSpPr/>
          <p:nvPr/>
        </p:nvSpPr>
        <p:spPr>
          <a:xfrm>
            <a:off x="4572000" y="4114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4-Point Star 416"/>
          <p:cNvSpPr/>
          <p:nvPr/>
        </p:nvSpPr>
        <p:spPr>
          <a:xfrm>
            <a:off x="4724400" y="4267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4-Point Star 417"/>
          <p:cNvSpPr/>
          <p:nvPr/>
        </p:nvSpPr>
        <p:spPr>
          <a:xfrm>
            <a:off x="4876800" y="4419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9" name="4-Point Star 418"/>
          <p:cNvSpPr/>
          <p:nvPr/>
        </p:nvSpPr>
        <p:spPr>
          <a:xfrm>
            <a:off x="2667000" y="2514600"/>
            <a:ext cx="152400" cy="15240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0" name="4-Point Star 419"/>
          <p:cNvSpPr/>
          <p:nvPr/>
        </p:nvSpPr>
        <p:spPr>
          <a:xfrm>
            <a:off x="2819400" y="2667000"/>
            <a:ext cx="152400" cy="15240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1" name="4-Point Star 420"/>
          <p:cNvSpPr/>
          <p:nvPr/>
        </p:nvSpPr>
        <p:spPr>
          <a:xfrm>
            <a:off x="2971800" y="2819400"/>
            <a:ext cx="152400" cy="15240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2" name="4-Point Star 421"/>
          <p:cNvSpPr/>
          <p:nvPr/>
        </p:nvSpPr>
        <p:spPr>
          <a:xfrm>
            <a:off x="3124200" y="2971800"/>
            <a:ext cx="152400" cy="15240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3" name="4-Point Star 422"/>
          <p:cNvSpPr/>
          <p:nvPr/>
        </p:nvSpPr>
        <p:spPr>
          <a:xfrm>
            <a:off x="3276600" y="3124200"/>
            <a:ext cx="152400" cy="15240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4" name="4-Point Star 423"/>
          <p:cNvSpPr/>
          <p:nvPr/>
        </p:nvSpPr>
        <p:spPr>
          <a:xfrm>
            <a:off x="3429000" y="3276600"/>
            <a:ext cx="152400" cy="15240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5" name="4-Point Star 424"/>
          <p:cNvSpPr/>
          <p:nvPr/>
        </p:nvSpPr>
        <p:spPr>
          <a:xfrm>
            <a:off x="3581400" y="3429000"/>
            <a:ext cx="152400" cy="15240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6" name="4-Point Star 425"/>
          <p:cNvSpPr/>
          <p:nvPr/>
        </p:nvSpPr>
        <p:spPr>
          <a:xfrm>
            <a:off x="3733800" y="3581400"/>
            <a:ext cx="152400" cy="15240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7" name="4-Point Star 426"/>
          <p:cNvSpPr/>
          <p:nvPr/>
        </p:nvSpPr>
        <p:spPr>
          <a:xfrm>
            <a:off x="3886200" y="3733800"/>
            <a:ext cx="152400" cy="15240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8" name="4-Point Star 427"/>
          <p:cNvSpPr/>
          <p:nvPr/>
        </p:nvSpPr>
        <p:spPr>
          <a:xfrm>
            <a:off x="4038600" y="3886200"/>
            <a:ext cx="152400" cy="15240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9" name="4-Point Star 428"/>
          <p:cNvSpPr/>
          <p:nvPr/>
        </p:nvSpPr>
        <p:spPr>
          <a:xfrm>
            <a:off x="4191000" y="4038600"/>
            <a:ext cx="152400" cy="15240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0" name="4-Point Star 429"/>
          <p:cNvSpPr/>
          <p:nvPr/>
        </p:nvSpPr>
        <p:spPr>
          <a:xfrm>
            <a:off x="4343400" y="4191000"/>
            <a:ext cx="152400" cy="15240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1" name="4-Point Star 430"/>
          <p:cNvSpPr/>
          <p:nvPr/>
        </p:nvSpPr>
        <p:spPr>
          <a:xfrm>
            <a:off x="4495800" y="4343400"/>
            <a:ext cx="152400" cy="15240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2" name="4-Point Star 431"/>
          <p:cNvSpPr/>
          <p:nvPr/>
        </p:nvSpPr>
        <p:spPr>
          <a:xfrm>
            <a:off x="2209800" y="2438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4-Point Star 432"/>
          <p:cNvSpPr/>
          <p:nvPr/>
        </p:nvSpPr>
        <p:spPr>
          <a:xfrm>
            <a:off x="2362200" y="2743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4" name="4-Point Star 433"/>
          <p:cNvSpPr/>
          <p:nvPr/>
        </p:nvSpPr>
        <p:spPr>
          <a:xfrm>
            <a:off x="2514600" y="2895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5" name="4-Point Star 434"/>
          <p:cNvSpPr/>
          <p:nvPr/>
        </p:nvSpPr>
        <p:spPr>
          <a:xfrm>
            <a:off x="2667000" y="3048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6" name="4-Point Star 435"/>
          <p:cNvSpPr/>
          <p:nvPr/>
        </p:nvSpPr>
        <p:spPr>
          <a:xfrm>
            <a:off x="28194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7" name="4-Point Star 436"/>
          <p:cNvSpPr/>
          <p:nvPr/>
        </p:nvSpPr>
        <p:spPr>
          <a:xfrm>
            <a:off x="29718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4-Point Star 437"/>
          <p:cNvSpPr/>
          <p:nvPr/>
        </p:nvSpPr>
        <p:spPr>
          <a:xfrm>
            <a:off x="3124200" y="3505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4-Point Star 438"/>
          <p:cNvSpPr/>
          <p:nvPr/>
        </p:nvSpPr>
        <p:spPr>
          <a:xfrm>
            <a:off x="3276600" y="3657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0" name="4-Point Star 439"/>
          <p:cNvSpPr/>
          <p:nvPr/>
        </p:nvSpPr>
        <p:spPr>
          <a:xfrm>
            <a:off x="34290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1" name="4-Point Star 440"/>
          <p:cNvSpPr/>
          <p:nvPr/>
        </p:nvSpPr>
        <p:spPr>
          <a:xfrm>
            <a:off x="3581400" y="3962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4-Point Star 441"/>
          <p:cNvSpPr/>
          <p:nvPr/>
        </p:nvSpPr>
        <p:spPr>
          <a:xfrm>
            <a:off x="3733800" y="4114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3" name="4-Point Star 442"/>
          <p:cNvSpPr/>
          <p:nvPr/>
        </p:nvSpPr>
        <p:spPr>
          <a:xfrm>
            <a:off x="3886200" y="4267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4" name="4-Point Star 443"/>
          <p:cNvSpPr/>
          <p:nvPr/>
        </p:nvSpPr>
        <p:spPr>
          <a:xfrm>
            <a:off x="2438400" y="2514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5" name="4-Point Star 444"/>
          <p:cNvSpPr/>
          <p:nvPr/>
        </p:nvSpPr>
        <p:spPr>
          <a:xfrm>
            <a:off x="2590800" y="2667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6" name="4-Point Star 445"/>
          <p:cNvSpPr/>
          <p:nvPr/>
        </p:nvSpPr>
        <p:spPr>
          <a:xfrm>
            <a:off x="27432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7" name="4-Point Star 446"/>
          <p:cNvSpPr/>
          <p:nvPr/>
        </p:nvSpPr>
        <p:spPr>
          <a:xfrm>
            <a:off x="2895600" y="2971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8" name="4-Point Star 447"/>
          <p:cNvSpPr/>
          <p:nvPr/>
        </p:nvSpPr>
        <p:spPr>
          <a:xfrm>
            <a:off x="30480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9" name="4-Point Star 448"/>
          <p:cNvSpPr/>
          <p:nvPr/>
        </p:nvSpPr>
        <p:spPr>
          <a:xfrm>
            <a:off x="32004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" name="4-Point Star 449"/>
          <p:cNvSpPr/>
          <p:nvPr/>
        </p:nvSpPr>
        <p:spPr>
          <a:xfrm>
            <a:off x="33528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1" name="4-Point Star 450"/>
          <p:cNvSpPr/>
          <p:nvPr/>
        </p:nvSpPr>
        <p:spPr>
          <a:xfrm>
            <a:off x="3505200" y="3581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2" name="4-Point Star 451"/>
          <p:cNvSpPr/>
          <p:nvPr/>
        </p:nvSpPr>
        <p:spPr>
          <a:xfrm>
            <a:off x="3657600" y="3733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3" name="4-Point Star 452"/>
          <p:cNvSpPr/>
          <p:nvPr/>
        </p:nvSpPr>
        <p:spPr>
          <a:xfrm>
            <a:off x="3810000" y="3886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4" name="4-Point Star 453"/>
          <p:cNvSpPr/>
          <p:nvPr/>
        </p:nvSpPr>
        <p:spPr>
          <a:xfrm>
            <a:off x="2286000" y="2743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5" name="4-Point Star 454"/>
          <p:cNvSpPr/>
          <p:nvPr/>
        </p:nvSpPr>
        <p:spPr>
          <a:xfrm>
            <a:off x="2438400" y="2895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6" name="4-Point Star 455"/>
          <p:cNvSpPr/>
          <p:nvPr/>
        </p:nvSpPr>
        <p:spPr>
          <a:xfrm>
            <a:off x="2590800" y="3048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7" name="4-Point Star 456"/>
          <p:cNvSpPr/>
          <p:nvPr/>
        </p:nvSpPr>
        <p:spPr>
          <a:xfrm>
            <a:off x="27432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8" name="4-Point Star 457"/>
          <p:cNvSpPr/>
          <p:nvPr/>
        </p:nvSpPr>
        <p:spPr>
          <a:xfrm>
            <a:off x="1981200" y="2362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9" name="4-Point Star 458"/>
          <p:cNvSpPr/>
          <p:nvPr/>
        </p:nvSpPr>
        <p:spPr>
          <a:xfrm>
            <a:off x="3048000" y="3505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" name="4-Point Star 459"/>
          <p:cNvSpPr/>
          <p:nvPr/>
        </p:nvSpPr>
        <p:spPr>
          <a:xfrm>
            <a:off x="5638800" y="2362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" name="4-Point Star 460"/>
          <p:cNvSpPr/>
          <p:nvPr/>
        </p:nvSpPr>
        <p:spPr>
          <a:xfrm>
            <a:off x="33528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2" name="4-Point Star 461"/>
          <p:cNvSpPr/>
          <p:nvPr/>
        </p:nvSpPr>
        <p:spPr>
          <a:xfrm>
            <a:off x="2286000" y="2971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3" name="4-Point Star 462"/>
          <p:cNvSpPr/>
          <p:nvPr/>
        </p:nvSpPr>
        <p:spPr>
          <a:xfrm>
            <a:off x="24384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4-Point Star 463"/>
          <p:cNvSpPr/>
          <p:nvPr/>
        </p:nvSpPr>
        <p:spPr>
          <a:xfrm>
            <a:off x="25908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5" name="4-Point Star 464"/>
          <p:cNvSpPr/>
          <p:nvPr/>
        </p:nvSpPr>
        <p:spPr>
          <a:xfrm>
            <a:off x="27432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6" name="4-Point Star 465"/>
          <p:cNvSpPr/>
          <p:nvPr/>
        </p:nvSpPr>
        <p:spPr>
          <a:xfrm>
            <a:off x="2895600" y="3581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7" name="4-Point Star 466"/>
          <p:cNvSpPr/>
          <p:nvPr/>
        </p:nvSpPr>
        <p:spPr>
          <a:xfrm>
            <a:off x="3048000" y="3733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8" name="4-Point Star 467"/>
          <p:cNvSpPr/>
          <p:nvPr/>
        </p:nvSpPr>
        <p:spPr>
          <a:xfrm>
            <a:off x="3200400" y="3886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9" name="4-Point Star 468"/>
          <p:cNvSpPr/>
          <p:nvPr/>
        </p:nvSpPr>
        <p:spPr>
          <a:xfrm>
            <a:off x="3352800" y="4038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0" name="4-Point Star 469"/>
          <p:cNvSpPr/>
          <p:nvPr/>
        </p:nvSpPr>
        <p:spPr>
          <a:xfrm>
            <a:off x="22098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1" name="4-Point Star 470"/>
          <p:cNvSpPr/>
          <p:nvPr/>
        </p:nvSpPr>
        <p:spPr>
          <a:xfrm>
            <a:off x="23622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2" name="4-Point Star 471"/>
          <p:cNvSpPr/>
          <p:nvPr/>
        </p:nvSpPr>
        <p:spPr>
          <a:xfrm>
            <a:off x="25146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3" name="4-Point Star 472"/>
          <p:cNvSpPr/>
          <p:nvPr/>
        </p:nvSpPr>
        <p:spPr>
          <a:xfrm>
            <a:off x="2667000" y="3581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4" name="4-Point Star 473"/>
          <p:cNvSpPr/>
          <p:nvPr/>
        </p:nvSpPr>
        <p:spPr>
          <a:xfrm>
            <a:off x="2819400" y="3733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5" name="4-Point Star 474"/>
          <p:cNvSpPr/>
          <p:nvPr/>
        </p:nvSpPr>
        <p:spPr>
          <a:xfrm>
            <a:off x="2971800" y="3886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6" name="4-Point Star 475"/>
          <p:cNvSpPr/>
          <p:nvPr/>
        </p:nvSpPr>
        <p:spPr>
          <a:xfrm>
            <a:off x="22098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7" name="4-Point Star 476"/>
          <p:cNvSpPr/>
          <p:nvPr/>
        </p:nvSpPr>
        <p:spPr>
          <a:xfrm>
            <a:off x="2362200" y="3505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8" name="4-Point Star 477"/>
          <p:cNvSpPr/>
          <p:nvPr/>
        </p:nvSpPr>
        <p:spPr>
          <a:xfrm>
            <a:off x="2514600" y="3657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9" name="4-Point Star 478"/>
          <p:cNvSpPr/>
          <p:nvPr/>
        </p:nvSpPr>
        <p:spPr>
          <a:xfrm>
            <a:off x="26670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0" name="4-Point Star 479"/>
          <p:cNvSpPr/>
          <p:nvPr/>
        </p:nvSpPr>
        <p:spPr>
          <a:xfrm>
            <a:off x="2819400" y="3962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4-Point Star 480"/>
          <p:cNvSpPr/>
          <p:nvPr/>
        </p:nvSpPr>
        <p:spPr>
          <a:xfrm>
            <a:off x="2971800" y="4114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4-Point Star 481"/>
          <p:cNvSpPr/>
          <p:nvPr/>
        </p:nvSpPr>
        <p:spPr>
          <a:xfrm>
            <a:off x="24384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4-Point Star 482"/>
          <p:cNvSpPr/>
          <p:nvPr/>
        </p:nvSpPr>
        <p:spPr>
          <a:xfrm>
            <a:off x="20574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4" name="4-Point Star 483"/>
          <p:cNvSpPr/>
          <p:nvPr/>
        </p:nvSpPr>
        <p:spPr>
          <a:xfrm>
            <a:off x="2362200" y="2590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5" name="4-Point Star 484"/>
          <p:cNvSpPr/>
          <p:nvPr/>
        </p:nvSpPr>
        <p:spPr>
          <a:xfrm>
            <a:off x="2514600" y="2743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6" name="4-Point Star 485"/>
          <p:cNvSpPr/>
          <p:nvPr/>
        </p:nvSpPr>
        <p:spPr>
          <a:xfrm>
            <a:off x="2667000" y="2895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7" name="4-Point Star 486"/>
          <p:cNvSpPr/>
          <p:nvPr/>
        </p:nvSpPr>
        <p:spPr>
          <a:xfrm>
            <a:off x="2819400" y="3048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8" name="4-Point Star 487"/>
          <p:cNvSpPr/>
          <p:nvPr/>
        </p:nvSpPr>
        <p:spPr>
          <a:xfrm>
            <a:off x="29718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9" name="4-Point Star 488"/>
          <p:cNvSpPr/>
          <p:nvPr/>
        </p:nvSpPr>
        <p:spPr>
          <a:xfrm>
            <a:off x="31242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0" name="4-Point Star 489"/>
          <p:cNvSpPr/>
          <p:nvPr/>
        </p:nvSpPr>
        <p:spPr>
          <a:xfrm>
            <a:off x="3276600" y="3505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1" name="4-Point Star 490"/>
          <p:cNvSpPr/>
          <p:nvPr/>
        </p:nvSpPr>
        <p:spPr>
          <a:xfrm>
            <a:off x="3429000" y="3657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2" name="4-Point Star 491"/>
          <p:cNvSpPr/>
          <p:nvPr/>
        </p:nvSpPr>
        <p:spPr>
          <a:xfrm>
            <a:off x="3581400" y="3810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3" name="4-Point Star 492"/>
          <p:cNvSpPr/>
          <p:nvPr/>
        </p:nvSpPr>
        <p:spPr>
          <a:xfrm>
            <a:off x="2667000" y="2362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4" name="4-Point Star 493"/>
          <p:cNvSpPr/>
          <p:nvPr/>
        </p:nvSpPr>
        <p:spPr>
          <a:xfrm>
            <a:off x="2819400" y="2514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5" name="4-Point Star 494"/>
          <p:cNvSpPr/>
          <p:nvPr/>
        </p:nvSpPr>
        <p:spPr>
          <a:xfrm>
            <a:off x="2971800" y="2667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6" name="4-Point Star 495"/>
          <p:cNvSpPr/>
          <p:nvPr/>
        </p:nvSpPr>
        <p:spPr>
          <a:xfrm>
            <a:off x="31242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7" name="4-Point Star 496"/>
          <p:cNvSpPr/>
          <p:nvPr/>
        </p:nvSpPr>
        <p:spPr>
          <a:xfrm>
            <a:off x="3276600" y="2971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8" name="4-Point Star 497"/>
          <p:cNvSpPr/>
          <p:nvPr/>
        </p:nvSpPr>
        <p:spPr>
          <a:xfrm>
            <a:off x="34290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9" name="4-Point Star 498"/>
          <p:cNvSpPr/>
          <p:nvPr/>
        </p:nvSpPr>
        <p:spPr>
          <a:xfrm>
            <a:off x="35814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0" name="4-Point Star 499"/>
          <p:cNvSpPr/>
          <p:nvPr/>
        </p:nvSpPr>
        <p:spPr>
          <a:xfrm>
            <a:off x="37338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" name="4-Point Star 500"/>
          <p:cNvSpPr/>
          <p:nvPr/>
        </p:nvSpPr>
        <p:spPr>
          <a:xfrm>
            <a:off x="3886200" y="3581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2" name="4-Point Star 501"/>
          <p:cNvSpPr/>
          <p:nvPr/>
        </p:nvSpPr>
        <p:spPr>
          <a:xfrm>
            <a:off x="4038600" y="3733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3" name="4-Point Star 502"/>
          <p:cNvSpPr/>
          <p:nvPr/>
        </p:nvSpPr>
        <p:spPr>
          <a:xfrm>
            <a:off x="4191000" y="3886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4" name="4-Point Star 503"/>
          <p:cNvSpPr/>
          <p:nvPr/>
        </p:nvSpPr>
        <p:spPr>
          <a:xfrm>
            <a:off x="3200400" y="2743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5" name="4-Point Star 504"/>
          <p:cNvSpPr/>
          <p:nvPr/>
        </p:nvSpPr>
        <p:spPr>
          <a:xfrm>
            <a:off x="3352800" y="2895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6" name="4-Point Star 505"/>
          <p:cNvSpPr/>
          <p:nvPr/>
        </p:nvSpPr>
        <p:spPr>
          <a:xfrm>
            <a:off x="3505200" y="3048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7" name="4-Point Star 506"/>
          <p:cNvSpPr/>
          <p:nvPr/>
        </p:nvSpPr>
        <p:spPr>
          <a:xfrm>
            <a:off x="36576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8" name="4-Point Star 507"/>
          <p:cNvSpPr/>
          <p:nvPr/>
        </p:nvSpPr>
        <p:spPr>
          <a:xfrm>
            <a:off x="38100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9" name="4-Point Star 508"/>
          <p:cNvSpPr/>
          <p:nvPr/>
        </p:nvSpPr>
        <p:spPr>
          <a:xfrm>
            <a:off x="3962400" y="3505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0" name="4-Point Star 509"/>
          <p:cNvSpPr/>
          <p:nvPr/>
        </p:nvSpPr>
        <p:spPr>
          <a:xfrm>
            <a:off x="4114800" y="3657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1" name="4-Point Star 510"/>
          <p:cNvSpPr/>
          <p:nvPr/>
        </p:nvSpPr>
        <p:spPr>
          <a:xfrm>
            <a:off x="3276600" y="2133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" name="4-Point Star 511"/>
          <p:cNvSpPr/>
          <p:nvPr/>
        </p:nvSpPr>
        <p:spPr>
          <a:xfrm>
            <a:off x="3276600" y="2438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" name="4-Point Star 512"/>
          <p:cNvSpPr/>
          <p:nvPr/>
        </p:nvSpPr>
        <p:spPr>
          <a:xfrm>
            <a:off x="3429000" y="2590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" name="4-Point Star 513"/>
          <p:cNvSpPr/>
          <p:nvPr/>
        </p:nvSpPr>
        <p:spPr>
          <a:xfrm>
            <a:off x="3048000" y="2362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" name="4-Point Star 514"/>
          <p:cNvSpPr/>
          <p:nvPr/>
        </p:nvSpPr>
        <p:spPr>
          <a:xfrm>
            <a:off x="3200400" y="2514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4-Point Star 515"/>
          <p:cNvSpPr/>
          <p:nvPr/>
        </p:nvSpPr>
        <p:spPr>
          <a:xfrm>
            <a:off x="5410200" y="2286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4-Point Star 516"/>
          <p:cNvSpPr/>
          <p:nvPr/>
        </p:nvSpPr>
        <p:spPr>
          <a:xfrm>
            <a:off x="35052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4-Point Star 517"/>
          <p:cNvSpPr/>
          <p:nvPr/>
        </p:nvSpPr>
        <p:spPr>
          <a:xfrm>
            <a:off x="3429000" y="2286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4-Point Star 518"/>
          <p:cNvSpPr/>
          <p:nvPr/>
        </p:nvSpPr>
        <p:spPr>
          <a:xfrm>
            <a:off x="3581400" y="2438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4-Point Star 519"/>
          <p:cNvSpPr/>
          <p:nvPr/>
        </p:nvSpPr>
        <p:spPr>
          <a:xfrm>
            <a:off x="3733800" y="2590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4-Point Star 520"/>
          <p:cNvSpPr/>
          <p:nvPr/>
        </p:nvSpPr>
        <p:spPr>
          <a:xfrm>
            <a:off x="3886200" y="2743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" name="4-Point Star 521"/>
          <p:cNvSpPr/>
          <p:nvPr/>
        </p:nvSpPr>
        <p:spPr>
          <a:xfrm>
            <a:off x="5181600" y="2362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3" name="4-Point Star 522"/>
          <p:cNvSpPr/>
          <p:nvPr/>
        </p:nvSpPr>
        <p:spPr>
          <a:xfrm>
            <a:off x="3886200" y="2667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4" name="4-Point Star 523"/>
          <p:cNvSpPr/>
          <p:nvPr/>
        </p:nvSpPr>
        <p:spPr>
          <a:xfrm>
            <a:off x="43434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5" name="4-Point Star 524"/>
          <p:cNvSpPr/>
          <p:nvPr/>
        </p:nvSpPr>
        <p:spPr>
          <a:xfrm>
            <a:off x="4495800" y="3352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6" name="4-Point Star 525"/>
          <p:cNvSpPr/>
          <p:nvPr/>
        </p:nvSpPr>
        <p:spPr>
          <a:xfrm>
            <a:off x="3886200" y="2362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7" name="4-Point Star 526"/>
          <p:cNvSpPr/>
          <p:nvPr/>
        </p:nvSpPr>
        <p:spPr>
          <a:xfrm>
            <a:off x="4038600" y="2514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8" name="4-Point Star 527"/>
          <p:cNvSpPr/>
          <p:nvPr/>
        </p:nvSpPr>
        <p:spPr>
          <a:xfrm>
            <a:off x="4191000" y="2667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9" name="4-Point Star 528"/>
          <p:cNvSpPr/>
          <p:nvPr/>
        </p:nvSpPr>
        <p:spPr>
          <a:xfrm>
            <a:off x="43434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0" name="4-Point Star 529"/>
          <p:cNvSpPr/>
          <p:nvPr/>
        </p:nvSpPr>
        <p:spPr>
          <a:xfrm>
            <a:off x="4495800" y="2971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1" name="4-Point Star 530"/>
          <p:cNvSpPr/>
          <p:nvPr/>
        </p:nvSpPr>
        <p:spPr>
          <a:xfrm>
            <a:off x="46482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2" name="4-Point Star 531"/>
          <p:cNvSpPr/>
          <p:nvPr/>
        </p:nvSpPr>
        <p:spPr>
          <a:xfrm>
            <a:off x="48006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3" name="4-Point Star 532"/>
          <p:cNvSpPr/>
          <p:nvPr/>
        </p:nvSpPr>
        <p:spPr>
          <a:xfrm>
            <a:off x="4267200" y="2209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4" name="4-Point Star 533"/>
          <p:cNvSpPr/>
          <p:nvPr/>
        </p:nvSpPr>
        <p:spPr>
          <a:xfrm>
            <a:off x="4191000" y="2362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5" name="4-Point Star 534"/>
          <p:cNvSpPr/>
          <p:nvPr/>
        </p:nvSpPr>
        <p:spPr>
          <a:xfrm>
            <a:off x="4343400" y="2514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6" name="4-Point Star 535"/>
          <p:cNvSpPr/>
          <p:nvPr/>
        </p:nvSpPr>
        <p:spPr>
          <a:xfrm>
            <a:off x="4495800" y="2667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7" name="4-Point Star 536"/>
          <p:cNvSpPr/>
          <p:nvPr/>
        </p:nvSpPr>
        <p:spPr>
          <a:xfrm>
            <a:off x="46482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8" name="4-Point Star 537"/>
          <p:cNvSpPr/>
          <p:nvPr/>
        </p:nvSpPr>
        <p:spPr>
          <a:xfrm>
            <a:off x="4800600" y="2971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9" name="4-Point Star 538"/>
          <p:cNvSpPr/>
          <p:nvPr/>
        </p:nvSpPr>
        <p:spPr>
          <a:xfrm>
            <a:off x="49530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0" name="4-Point Star 539"/>
          <p:cNvSpPr/>
          <p:nvPr/>
        </p:nvSpPr>
        <p:spPr>
          <a:xfrm>
            <a:off x="51054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1" name="4-Point Star 540"/>
          <p:cNvSpPr/>
          <p:nvPr/>
        </p:nvSpPr>
        <p:spPr>
          <a:xfrm>
            <a:off x="52578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2" name="4-Point Star 541"/>
          <p:cNvSpPr/>
          <p:nvPr/>
        </p:nvSpPr>
        <p:spPr>
          <a:xfrm>
            <a:off x="5410200" y="3581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3" name="4-Point Star 542"/>
          <p:cNvSpPr/>
          <p:nvPr/>
        </p:nvSpPr>
        <p:spPr>
          <a:xfrm>
            <a:off x="5562600" y="3733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4" name="4-Point Star 543"/>
          <p:cNvSpPr/>
          <p:nvPr/>
        </p:nvSpPr>
        <p:spPr>
          <a:xfrm>
            <a:off x="4419600" y="2362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5" name="4-Point Star 544"/>
          <p:cNvSpPr/>
          <p:nvPr/>
        </p:nvSpPr>
        <p:spPr>
          <a:xfrm>
            <a:off x="4572000" y="2514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6" name="4-Point Star 545"/>
          <p:cNvSpPr/>
          <p:nvPr/>
        </p:nvSpPr>
        <p:spPr>
          <a:xfrm>
            <a:off x="4724400" y="2667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7" name="4-Point Star 546"/>
          <p:cNvSpPr/>
          <p:nvPr/>
        </p:nvSpPr>
        <p:spPr>
          <a:xfrm>
            <a:off x="48768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8" name="4-Point Star 547"/>
          <p:cNvSpPr/>
          <p:nvPr/>
        </p:nvSpPr>
        <p:spPr>
          <a:xfrm>
            <a:off x="5029200" y="2971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9" name="4-Point Star 548"/>
          <p:cNvSpPr/>
          <p:nvPr/>
        </p:nvSpPr>
        <p:spPr>
          <a:xfrm>
            <a:off x="51816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0" name="4-Point Star 549"/>
          <p:cNvSpPr/>
          <p:nvPr/>
        </p:nvSpPr>
        <p:spPr>
          <a:xfrm>
            <a:off x="53340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4-Point Star 550"/>
          <p:cNvSpPr/>
          <p:nvPr/>
        </p:nvSpPr>
        <p:spPr>
          <a:xfrm>
            <a:off x="54864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2" name="4-Point Star 551"/>
          <p:cNvSpPr/>
          <p:nvPr/>
        </p:nvSpPr>
        <p:spPr>
          <a:xfrm>
            <a:off x="5638800" y="3581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3" name="4-Point Star 552"/>
          <p:cNvSpPr/>
          <p:nvPr/>
        </p:nvSpPr>
        <p:spPr>
          <a:xfrm>
            <a:off x="4724400" y="2362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4" name="4-Point Star 553"/>
          <p:cNvSpPr/>
          <p:nvPr/>
        </p:nvSpPr>
        <p:spPr>
          <a:xfrm>
            <a:off x="4876800" y="2514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5" name="4-Point Star 554"/>
          <p:cNvSpPr/>
          <p:nvPr/>
        </p:nvSpPr>
        <p:spPr>
          <a:xfrm>
            <a:off x="5029200" y="2667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6" name="4-Point Star 555"/>
          <p:cNvSpPr/>
          <p:nvPr/>
        </p:nvSpPr>
        <p:spPr>
          <a:xfrm>
            <a:off x="51816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7" name="4-Point Star 556"/>
          <p:cNvSpPr/>
          <p:nvPr/>
        </p:nvSpPr>
        <p:spPr>
          <a:xfrm>
            <a:off x="5029200" y="2514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8" name="4-Point Star 557"/>
          <p:cNvSpPr/>
          <p:nvPr/>
        </p:nvSpPr>
        <p:spPr>
          <a:xfrm>
            <a:off x="54864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9" name="4-Point Star 558"/>
          <p:cNvSpPr/>
          <p:nvPr/>
        </p:nvSpPr>
        <p:spPr>
          <a:xfrm>
            <a:off x="5029200" y="2362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0" name="4-Point Star 559"/>
          <p:cNvSpPr/>
          <p:nvPr/>
        </p:nvSpPr>
        <p:spPr>
          <a:xfrm>
            <a:off x="5181600" y="2514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4-Point Star 560"/>
          <p:cNvSpPr/>
          <p:nvPr/>
        </p:nvSpPr>
        <p:spPr>
          <a:xfrm>
            <a:off x="5334000" y="2667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2" name="4-Point Star 561"/>
          <p:cNvSpPr/>
          <p:nvPr/>
        </p:nvSpPr>
        <p:spPr>
          <a:xfrm>
            <a:off x="54864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3" name="4-Point Star 562"/>
          <p:cNvSpPr/>
          <p:nvPr/>
        </p:nvSpPr>
        <p:spPr>
          <a:xfrm>
            <a:off x="5791200" y="3733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4" name="4-Point Star 563"/>
          <p:cNvSpPr/>
          <p:nvPr/>
        </p:nvSpPr>
        <p:spPr>
          <a:xfrm>
            <a:off x="5562600" y="2514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5" name="4-Point Star 564"/>
          <p:cNvSpPr/>
          <p:nvPr/>
        </p:nvSpPr>
        <p:spPr>
          <a:xfrm>
            <a:off x="74676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6" name="4-Point Star 565"/>
          <p:cNvSpPr/>
          <p:nvPr/>
        </p:nvSpPr>
        <p:spPr>
          <a:xfrm>
            <a:off x="77724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7" name="4-Point Star 566"/>
          <p:cNvSpPr/>
          <p:nvPr/>
        </p:nvSpPr>
        <p:spPr>
          <a:xfrm>
            <a:off x="7620000" y="3048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8" name="4-Point Star 567"/>
          <p:cNvSpPr/>
          <p:nvPr/>
        </p:nvSpPr>
        <p:spPr>
          <a:xfrm>
            <a:off x="8153400" y="2362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9" name="4-Point Star 568"/>
          <p:cNvSpPr/>
          <p:nvPr/>
        </p:nvSpPr>
        <p:spPr>
          <a:xfrm>
            <a:off x="2057400" y="2590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0" name="4-Point Star 569"/>
          <p:cNvSpPr/>
          <p:nvPr/>
        </p:nvSpPr>
        <p:spPr>
          <a:xfrm>
            <a:off x="2286000" y="2590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1" name="4-Point Star 570"/>
          <p:cNvSpPr/>
          <p:nvPr/>
        </p:nvSpPr>
        <p:spPr>
          <a:xfrm>
            <a:off x="2286000" y="2209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2" name="4-Point Star 571"/>
          <p:cNvSpPr/>
          <p:nvPr/>
        </p:nvSpPr>
        <p:spPr>
          <a:xfrm>
            <a:off x="2133600" y="3276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3" name="4-Point Star 572"/>
          <p:cNvSpPr/>
          <p:nvPr/>
        </p:nvSpPr>
        <p:spPr>
          <a:xfrm>
            <a:off x="19812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4" name="4-Point Star 573"/>
          <p:cNvSpPr/>
          <p:nvPr/>
        </p:nvSpPr>
        <p:spPr>
          <a:xfrm>
            <a:off x="2057400" y="2667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5" name="4-Point Star 574"/>
          <p:cNvSpPr/>
          <p:nvPr/>
        </p:nvSpPr>
        <p:spPr>
          <a:xfrm>
            <a:off x="2209800" y="28956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6" name="4-Point Star 575"/>
          <p:cNvSpPr/>
          <p:nvPr/>
        </p:nvSpPr>
        <p:spPr>
          <a:xfrm>
            <a:off x="2133600" y="29718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7" name="4-Point Star 576"/>
          <p:cNvSpPr/>
          <p:nvPr/>
        </p:nvSpPr>
        <p:spPr>
          <a:xfrm>
            <a:off x="2057400" y="3048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8" name="4-Point Star 577"/>
          <p:cNvSpPr/>
          <p:nvPr/>
        </p:nvSpPr>
        <p:spPr>
          <a:xfrm>
            <a:off x="2286000" y="3200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9" name="4-Point Star 578"/>
          <p:cNvSpPr/>
          <p:nvPr/>
        </p:nvSpPr>
        <p:spPr>
          <a:xfrm>
            <a:off x="2057400" y="2819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0" name="4-Point Star 579"/>
          <p:cNvSpPr/>
          <p:nvPr/>
        </p:nvSpPr>
        <p:spPr>
          <a:xfrm>
            <a:off x="2133600" y="35814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1" name="4-Point Star 580"/>
          <p:cNvSpPr/>
          <p:nvPr/>
        </p:nvSpPr>
        <p:spPr>
          <a:xfrm>
            <a:off x="2209800" y="34290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2" name="4-Point Star 581"/>
          <p:cNvSpPr/>
          <p:nvPr/>
        </p:nvSpPr>
        <p:spPr>
          <a:xfrm>
            <a:off x="2057400" y="3124200"/>
            <a:ext cx="152400" cy="152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3" name="Content Placeholder 2"/>
          <p:cNvSpPr txBox="1">
            <a:spLocks/>
          </p:cNvSpPr>
          <p:nvPr/>
        </p:nvSpPr>
        <p:spPr>
          <a:xfrm>
            <a:off x="1219200" y="685800"/>
            <a:ext cx="7924800" cy="762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Relative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map of small hydropower plants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1066800" y="1066800"/>
            <a:ext cx="7498080" cy="1371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we were to numerically value these additional benefits of small hydropower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125" marR="0" lvl="0" indent="-254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1066800" y="1066800"/>
            <a:ext cx="7498080" cy="1371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we were to numerically value these additional benefits of small hydropower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125" marR="0" lvl="0" indent="-254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447800" y="2590800"/>
            <a:ext cx="7498080" cy="1371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633413" marR="0" lvl="0" indent="-55086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cs typeface="Times New Roman"/>
              </a:rPr>
              <a:t>→ 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then even more small hydropower sites would become cost-effective.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125" marR="0" lvl="0" indent="-254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676400"/>
            <a:ext cx="6964680" cy="4267200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§"/>
            </a:pPr>
            <a:r>
              <a:rPr lang="en-US" dirty="0" smtClean="0"/>
              <a:t>Small hydropower not an overall panacea to Missouri’s energy supply needs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dirty="0" smtClean="0"/>
              <a:t>But, it can be a valuable component of an overall portfolio of energy generation resources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dirty="0" smtClean="0"/>
              <a:t>And best of all, it can be developed </a:t>
            </a:r>
            <a:r>
              <a:rPr lang="en-US" u="sng" dirty="0" smtClean="0"/>
              <a:t>quickly</a:t>
            </a:r>
            <a:r>
              <a:rPr lang="en-US" dirty="0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95400" y="838200"/>
            <a:ext cx="708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Conclusion: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914400"/>
            <a:ext cx="723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leading cause of climate change  today </a:t>
            </a:r>
          </a:p>
          <a:p>
            <a:r>
              <a:rPr lang="en-US" sz="3200" dirty="0" smtClean="0">
                <a:latin typeface="Gill Sans MT" pitchFamily="34" charset="0"/>
                <a:cs typeface="Times New Roman"/>
              </a:rPr>
              <a:t>		</a:t>
            </a:r>
          </a:p>
          <a:p>
            <a:r>
              <a:rPr lang="en-US" sz="3200" dirty="0" smtClean="0">
                <a:latin typeface="Gill Sans MT" pitchFamily="34" charset="0"/>
                <a:cs typeface="Times New Roman"/>
              </a:rPr>
              <a:t>     →</a:t>
            </a:r>
            <a:endParaRPr lang="en-US" sz="3200" dirty="0">
              <a:latin typeface="Gill Sans M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0800" y="1905000"/>
            <a:ext cx="5715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Gill Sans MT" pitchFamily="34" charset="0"/>
                <a:cs typeface="Times New Roman"/>
              </a:rPr>
              <a:t>the burning of fossil fuels related to energy production</a:t>
            </a:r>
            <a:endParaRPr lang="en-US" sz="3200" dirty="0">
              <a:latin typeface="Gill Sans M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67000" y="4876800"/>
            <a:ext cx="5715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Gill Sans MT" pitchFamily="34" charset="0"/>
                <a:cs typeface="Times New Roman"/>
              </a:rPr>
              <a:t>would be to switch to renewable energy supplies</a:t>
            </a:r>
            <a:endParaRPr lang="en-US" sz="3200" dirty="0">
              <a:latin typeface="Gill Sans M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47800" y="3429000"/>
            <a:ext cx="7239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One solution to the problem of global climate change</a:t>
            </a:r>
          </a:p>
          <a:p>
            <a:r>
              <a:rPr lang="en-US" sz="3200" dirty="0" smtClean="0">
                <a:latin typeface="Gill Sans MT" pitchFamily="34" charset="0"/>
                <a:cs typeface="Times New Roman"/>
              </a:rPr>
              <a:t>		</a:t>
            </a:r>
          </a:p>
          <a:p>
            <a:r>
              <a:rPr lang="en-US" sz="3200" dirty="0" smtClean="0">
                <a:latin typeface="Gill Sans MT" pitchFamily="34" charset="0"/>
                <a:cs typeface="Times New Roman"/>
              </a:rPr>
              <a:t>     →			</a:t>
            </a:r>
            <a:endParaRPr lang="en-US" sz="3200" dirty="0">
              <a:latin typeface="Gill Sans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838200"/>
            <a:ext cx="7239000" cy="1066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Currently, 28 states have such Renewable Portfolio Standard (RPS) legislation:</a:t>
            </a:r>
            <a:endParaRPr lang="en-US" sz="3200" dirty="0"/>
          </a:p>
        </p:txBody>
      </p:sp>
      <p:pic>
        <p:nvPicPr>
          <p:cNvPr id="7" name="Picture 6"/>
          <p:cNvPicPr/>
          <p:nvPr/>
        </p:nvPicPr>
        <p:blipFill>
          <a:blip r:embed="rId2"/>
          <a:srcRect l="19688" t="31875" r="24375" b="23750"/>
          <a:stretch>
            <a:fillRect/>
          </a:stretch>
        </p:blipFill>
        <p:spPr bwMode="auto">
          <a:xfrm>
            <a:off x="1295400" y="2456983"/>
            <a:ext cx="7086599" cy="4020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914400"/>
            <a:ext cx="6477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Small hydropower is a generation source that can satisfy renewable energy requirements quickly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914400"/>
            <a:ext cx="6477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Small hydropower is a generation source that can satisfy renewable energy requirements quickly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828800" y="2895600"/>
            <a:ext cx="6477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 It is a mature technology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 With reliable equipment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 And conventional input materials</a:t>
            </a:r>
          </a:p>
          <a:p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914400"/>
            <a:ext cx="6477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Small hydropower is a generation source that can satisfy renewable energy requirements quickly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828800" y="2895600"/>
            <a:ext cx="6477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 It is a mature technology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 With reliable equipment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 And conventional input materials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Also, it isn’t large hydropower!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914400"/>
            <a:ext cx="739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 2004 Department of Energy study found:</a:t>
            </a:r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057400"/>
            <a:ext cx="3733800" cy="320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257800" y="2209800"/>
            <a:ext cx="3657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  &gt; 5,000 sites</a:t>
            </a:r>
          </a:p>
          <a:p>
            <a:endParaRPr lang="en-US" sz="3200" dirty="0" smtClean="0"/>
          </a:p>
          <a:p>
            <a:pPr marL="398463" indent="-398463">
              <a:buFont typeface="Arial" pitchFamily="34" charset="0"/>
              <a:buChar char="•"/>
            </a:pPr>
            <a:r>
              <a:rPr lang="en-US" sz="3200" dirty="0" smtClean="0"/>
              <a:t>capable of providing over 4,000 MW</a:t>
            </a:r>
          </a:p>
          <a:p>
            <a:pPr marL="398463" indent="-398463">
              <a:buFont typeface="Arial" pitchFamily="34" charset="0"/>
              <a:buChar char="•"/>
            </a:pPr>
            <a:endParaRPr lang="en-US" sz="3200" dirty="0" smtClean="0"/>
          </a:p>
          <a:p>
            <a:pPr marL="398463" indent="-398463">
              <a:buFont typeface="Arial" pitchFamily="34" charset="0"/>
              <a:buChar char="•"/>
            </a:pPr>
            <a:r>
              <a:rPr lang="en-US" sz="3200" dirty="0" smtClean="0"/>
              <a:t>all across Missouri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1066800"/>
            <a:ext cx="708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But what are the costs?</a:t>
            </a:r>
            <a:endParaRPr lang="en-US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431</TotalTime>
  <Words>545</Words>
  <Application>Microsoft Office PowerPoint</Application>
  <PresentationFormat>On-screen Show (4:3)</PresentationFormat>
  <Paragraphs>74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Solstice</vt:lpstr>
      <vt:lpstr>Small Hydropower Potential  in Missouri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Typical generation service over a 24 hr. period</vt:lpstr>
      <vt:lpstr>Slide 18</vt:lpstr>
      <vt:lpstr>Slide 19</vt:lpstr>
      <vt:lpstr>Slide 20</vt:lpstr>
      <vt:lpstr>Slide 21</vt:lpstr>
      <vt:lpstr>Slide 22</vt:lpstr>
      <vt:lpstr>Slide 23</vt:lpstr>
    </vt:vector>
  </TitlesOfParts>
  <Company>University of Missouri - St. Louis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Determinants of Contract Renegotiation:   Evidence from U.S. Coal Contracts</dc:title>
  <dc:creator>Kosnik</dc:creator>
  <cp:lastModifiedBy>Katherine Marie Schroeder Brown</cp:lastModifiedBy>
  <cp:revision>85</cp:revision>
  <dcterms:created xsi:type="dcterms:W3CDTF">2009-03-11T15:49:52Z</dcterms:created>
  <dcterms:modified xsi:type="dcterms:W3CDTF">2009-04-20T18:40:47Z</dcterms:modified>
</cp:coreProperties>
</file>