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charts/chart15.xml" ContentType="application/vnd.openxmlformats-officedocument.drawingml.char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Override PartName="/ppt/diagrams/layout1.xml" ContentType="application/vnd.openxmlformats-officedocument.drawingml.diagram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Default Extension="xlsx" ContentType="application/vnd.openxmlformats-officedocument.spreadsheetml.sheet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9" r:id="rId1"/>
  </p:sldMasterIdLst>
  <p:notesMasterIdLst>
    <p:notesMasterId r:id="rId19"/>
  </p:notesMasterIdLst>
  <p:handoutMasterIdLst>
    <p:handoutMasterId r:id="rId20"/>
  </p:handoutMasterIdLst>
  <p:sldIdLst>
    <p:sldId id="256" r:id="rId2"/>
    <p:sldId id="305" r:id="rId3"/>
    <p:sldId id="308" r:id="rId4"/>
    <p:sldId id="269" r:id="rId5"/>
    <p:sldId id="271" r:id="rId6"/>
    <p:sldId id="275" r:id="rId7"/>
    <p:sldId id="276" r:id="rId8"/>
    <p:sldId id="306" r:id="rId9"/>
    <p:sldId id="279" r:id="rId10"/>
    <p:sldId id="293" r:id="rId11"/>
    <p:sldId id="318" r:id="rId12"/>
    <p:sldId id="316" r:id="rId13"/>
    <p:sldId id="314" r:id="rId14"/>
    <p:sldId id="315" r:id="rId15"/>
    <p:sldId id="313" r:id="rId16"/>
    <p:sldId id="312" r:id="rId17"/>
    <p:sldId id="317" r:id="rId18"/>
  </p:sldIdLst>
  <p:sldSz cx="9144000" cy="6858000" type="screen4x3"/>
  <p:notesSz cx="69469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20" d="100"/>
          <a:sy n="120" d="100"/>
        </p:scale>
        <p:origin x="-12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meyerse\Desktop\State%20Department\State%20Department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4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5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6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meyerse\Desktop\State%20Department\State%20Department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meyerse\Desktop\State%20Department\State%20Department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meyerse\Desktop\State%20Department\State%20Department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D:\Base0109\SORTOUT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D:\Base0109\SORTOUT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5683464566929242"/>
          <c:y val="4.280467740039981E-2"/>
          <c:w val="0.82649868766404555"/>
          <c:h val="0.68651593550806145"/>
        </c:manualLayout>
      </c:layout>
      <c:barChart>
        <c:barDir val="col"/>
        <c:grouping val="stacked"/>
        <c:ser>
          <c:idx val="0"/>
          <c:order val="0"/>
          <c:tx>
            <c:strRef>
              <c:f>Sheet1!$F$37</c:f>
              <c:strCache>
                <c:ptCount val="1"/>
                <c:pt idx="0">
                  <c:v>Feed Use</c:v>
                </c:pt>
              </c:strCache>
            </c:strRef>
          </c:tx>
          <c:spPr>
            <a:solidFill>
              <a:srgbClr val="377F2D"/>
            </a:solidFill>
          </c:spPr>
          <c:cat>
            <c:strRef>
              <c:f>Sheet1!$G$36:$Q$36</c:f>
              <c:strCache>
                <c:ptCount val="11"/>
                <c:pt idx="0">
                  <c:v>1998/99</c:v>
                </c:pt>
                <c:pt idx="1">
                  <c:v>1999/00</c:v>
                </c:pt>
                <c:pt idx="2">
                  <c:v>2000/01</c:v>
                </c:pt>
                <c:pt idx="3">
                  <c:v>2001/02</c:v>
                </c:pt>
                <c:pt idx="4">
                  <c:v>2002/03</c:v>
                </c:pt>
                <c:pt idx="5">
                  <c:v>2003/04</c:v>
                </c:pt>
                <c:pt idx="6">
                  <c:v>2004/05</c:v>
                </c:pt>
                <c:pt idx="7">
                  <c:v>2005/06</c:v>
                </c:pt>
                <c:pt idx="8">
                  <c:v>2006/07</c:v>
                </c:pt>
                <c:pt idx="9">
                  <c:v>2007/08</c:v>
                </c:pt>
                <c:pt idx="10">
                  <c:v>2008/09</c:v>
                </c:pt>
              </c:strCache>
            </c:strRef>
          </c:cat>
          <c:val>
            <c:numRef>
              <c:f>Sheet1!$G$37:$Q$37</c:f>
              <c:numCache>
                <c:formatCode>#,##0</c:formatCode>
                <c:ptCount val="11"/>
                <c:pt idx="0">
                  <c:v>679790</c:v>
                </c:pt>
                <c:pt idx="1">
                  <c:v>684955</c:v>
                </c:pt>
                <c:pt idx="2">
                  <c:v>693709</c:v>
                </c:pt>
                <c:pt idx="3">
                  <c:v>708844</c:v>
                </c:pt>
                <c:pt idx="4">
                  <c:v>707825</c:v>
                </c:pt>
                <c:pt idx="5">
                  <c:v>711250</c:v>
                </c:pt>
                <c:pt idx="6">
                  <c:v>749562</c:v>
                </c:pt>
                <c:pt idx="7">
                  <c:v>747611</c:v>
                </c:pt>
                <c:pt idx="8">
                  <c:v>741072</c:v>
                </c:pt>
                <c:pt idx="9">
                  <c:v>750917</c:v>
                </c:pt>
                <c:pt idx="10">
                  <c:v>776387</c:v>
                </c:pt>
              </c:numCache>
            </c:numRef>
          </c:val>
        </c:ser>
        <c:ser>
          <c:idx val="1"/>
          <c:order val="1"/>
          <c:tx>
            <c:strRef>
              <c:f>Sheet1!$F$38</c:f>
              <c:strCache>
                <c:ptCount val="1"/>
                <c:pt idx="0">
                  <c:v>Food, Seed and Indus. Less US Corn Ethanol</c:v>
                </c:pt>
              </c:strCache>
            </c:strRef>
          </c:tx>
          <c:spPr>
            <a:solidFill>
              <a:srgbClr val="92D050"/>
            </a:solidFill>
          </c:spPr>
          <c:cat>
            <c:strRef>
              <c:f>Sheet1!$G$36:$Q$36</c:f>
              <c:strCache>
                <c:ptCount val="11"/>
                <c:pt idx="0">
                  <c:v>1998/99</c:v>
                </c:pt>
                <c:pt idx="1">
                  <c:v>1999/00</c:v>
                </c:pt>
                <c:pt idx="2">
                  <c:v>2000/01</c:v>
                </c:pt>
                <c:pt idx="3">
                  <c:v>2001/02</c:v>
                </c:pt>
                <c:pt idx="4">
                  <c:v>2002/03</c:v>
                </c:pt>
                <c:pt idx="5">
                  <c:v>2003/04</c:v>
                </c:pt>
                <c:pt idx="6">
                  <c:v>2004/05</c:v>
                </c:pt>
                <c:pt idx="7">
                  <c:v>2005/06</c:v>
                </c:pt>
                <c:pt idx="8">
                  <c:v>2006/07</c:v>
                </c:pt>
                <c:pt idx="9">
                  <c:v>2007/08</c:v>
                </c:pt>
                <c:pt idx="10">
                  <c:v>2008/09</c:v>
                </c:pt>
              </c:strCache>
            </c:strRef>
          </c:cat>
          <c:val>
            <c:numRef>
              <c:f>Sheet1!$G$38:$Q$38</c:f>
              <c:numCache>
                <c:formatCode>#,##0</c:formatCode>
                <c:ptCount val="11"/>
                <c:pt idx="0">
                  <c:v>1142014.0596165701</c:v>
                </c:pt>
                <c:pt idx="1">
                  <c:v>1156177.9522648328</c:v>
                </c:pt>
                <c:pt idx="2">
                  <c:v>1149583.3973125552</c:v>
                </c:pt>
                <c:pt idx="3">
                  <c:v>1178379.138665041</c:v>
                </c:pt>
                <c:pt idx="4">
                  <c:v>1178545.0238199581</c:v>
                </c:pt>
                <c:pt idx="5">
                  <c:v>1195049.9032278536</c:v>
                </c:pt>
                <c:pt idx="6">
                  <c:v>1208281.9047646264</c:v>
                </c:pt>
                <c:pt idx="7">
                  <c:v>1231902.7802670933</c:v>
                </c:pt>
                <c:pt idx="8">
                  <c:v>1253106.4532459532</c:v>
                </c:pt>
                <c:pt idx="9">
                  <c:v>1274551.0296685782</c:v>
                </c:pt>
                <c:pt idx="10">
                  <c:v>1302506.4733052452</c:v>
                </c:pt>
              </c:numCache>
            </c:numRef>
          </c:val>
        </c:ser>
        <c:ser>
          <c:idx val="2"/>
          <c:order val="2"/>
          <c:tx>
            <c:strRef>
              <c:f>Sheet1!$F$39</c:f>
              <c:strCache>
                <c:ptCount val="1"/>
                <c:pt idx="0">
                  <c:v>US Corn Ethanol</c:v>
                </c:pt>
              </c:strCache>
            </c:strRef>
          </c:tx>
          <c:spPr>
            <a:solidFill>
              <a:srgbClr val="FF0000"/>
            </a:solidFill>
          </c:spPr>
          <c:cat>
            <c:strRef>
              <c:f>Sheet1!$G$36:$Q$36</c:f>
              <c:strCache>
                <c:ptCount val="11"/>
                <c:pt idx="0">
                  <c:v>1998/99</c:v>
                </c:pt>
                <c:pt idx="1">
                  <c:v>1999/00</c:v>
                </c:pt>
                <c:pt idx="2">
                  <c:v>2000/01</c:v>
                </c:pt>
                <c:pt idx="3">
                  <c:v>2001/02</c:v>
                </c:pt>
                <c:pt idx="4">
                  <c:v>2002/03</c:v>
                </c:pt>
                <c:pt idx="5">
                  <c:v>2003/04</c:v>
                </c:pt>
                <c:pt idx="6">
                  <c:v>2004/05</c:v>
                </c:pt>
                <c:pt idx="7">
                  <c:v>2005/06</c:v>
                </c:pt>
                <c:pt idx="8">
                  <c:v>2006/07</c:v>
                </c:pt>
                <c:pt idx="9">
                  <c:v>2007/08</c:v>
                </c:pt>
                <c:pt idx="10">
                  <c:v>2008/09</c:v>
                </c:pt>
              </c:strCache>
            </c:strRef>
          </c:cat>
          <c:val>
            <c:numRef>
              <c:f>Sheet1!$G$39:$Q$39</c:f>
              <c:numCache>
                <c:formatCode>General</c:formatCode>
                <c:ptCount val="11"/>
                <c:pt idx="0">
                  <c:v>13355.940383430809</c:v>
                </c:pt>
                <c:pt idx="1">
                  <c:v>14371.0477351673</c:v>
                </c:pt>
                <c:pt idx="2">
                  <c:v>15941.602687444833</c:v>
                </c:pt>
                <c:pt idx="3">
                  <c:v>17931.861334959009</c:v>
                </c:pt>
                <c:pt idx="4">
                  <c:v>25286.97618004373</c:v>
                </c:pt>
                <c:pt idx="5">
                  <c:v>29657.096772145072</c:v>
                </c:pt>
                <c:pt idx="6">
                  <c:v>33611.095235373687</c:v>
                </c:pt>
                <c:pt idx="7">
                  <c:v>40726.219732906589</c:v>
                </c:pt>
                <c:pt idx="8">
                  <c:v>53837.546754046743</c:v>
                </c:pt>
                <c:pt idx="9">
                  <c:v>76863.970331421879</c:v>
                </c:pt>
                <c:pt idx="10">
                  <c:v>91158.526694754823</c:v>
                </c:pt>
              </c:numCache>
            </c:numRef>
          </c:val>
        </c:ser>
        <c:overlap val="100"/>
        <c:axId val="75741440"/>
        <c:axId val="75751424"/>
      </c:barChart>
      <c:catAx>
        <c:axId val="75741440"/>
        <c:scaling>
          <c:orientation val="minMax"/>
        </c:scaling>
        <c:axPos val="b"/>
        <c:tickLblPos val="nextTo"/>
        <c:txPr>
          <a:bodyPr rot="0" vert="horz"/>
          <a:lstStyle/>
          <a:p>
            <a:pPr>
              <a:defRPr sz="1800">
                <a:latin typeface="+mj-lt"/>
              </a:defRPr>
            </a:pPr>
            <a:endParaRPr lang="en-US"/>
          </a:p>
        </c:txPr>
        <c:crossAx val="75751424"/>
        <c:crosses val="autoZero"/>
        <c:auto val="1"/>
        <c:lblAlgn val="ctr"/>
        <c:lblOffset val="100"/>
      </c:catAx>
      <c:valAx>
        <c:axId val="75751424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2000">
                    <a:latin typeface="+mj-lt"/>
                  </a:defRPr>
                </a:pPr>
                <a:r>
                  <a:rPr lang="en-US" sz="2000" b="0" dirty="0">
                    <a:latin typeface="+mj-lt"/>
                  </a:rPr>
                  <a:t>million</a:t>
                </a:r>
                <a:r>
                  <a:rPr lang="en-US" sz="2000" b="0" baseline="0" dirty="0">
                    <a:latin typeface="+mj-lt"/>
                  </a:rPr>
                  <a:t> metric tons</a:t>
                </a:r>
                <a:endParaRPr lang="en-US" sz="2000" b="0" dirty="0">
                  <a:latin typeface="+mj-lt"/>
                </a:endParaRPr>
              </a:p>
            </c:rich>
          </c:tx>
          <c:layout/>
        </c:title>
        <c:numFmt formatCode="0" sourceLinked="0"/>
        <c:tickLblPos val="nextTo"/>
        <c:txPr>
          <a:bodyPr/>
          <a:lstStyle/>
          <a:p>
            <a:pPr>
              <a:defRPr sz="2000">
                <a:latin typeface="+mj-lt"/>
              </a:defRPr>
            </a:pPr>
            <a:endParaRPr lang="en-US"/>
          </a:p>
        </c:txPr>
        <c:crossAx val="75741440"/>
        <c:crosses val="autoZero"/>
        <c:crossBetween val="between"/>
        <c:dispUnits>
          <c:builtInUnit val="thousands"/>
        </c:dispUnits>
      </c:valAx>
      <c:spPr>
        <a:ln>
          <a:solidFill>
            <a:schemeClr val="bg1">
              <a:lumMod val="65000"/>
            </a:schemeClr>
          </a:solidFill>
        </a:ln>
      </c:spPr>
    </c:plotArea>
    <c:legend>
      <c:legendPos val="b"/>
      <c:layout>
        <c:manualLayout>
          <c:xMode val="edge"/>
          <c:yMode val="edge"/>
          <c:x val="2.5713194941541388E-2"/>
          <c:y val="0.84467435320584994"/>
          <c:w val="0.9546340968742546"/>
          <c:h val="0.11484945631796013"/>
        </c:manualLayout>
      </c:layout>
      <c:txPr>
        <a:bodyPr/>
        <a:lstStyle/>
        <a:p>
          <a:pPr>
            <a:defRPr sz="1600">
              <a:latin typeface="+mj-lt"/>
            </a:defRPr>
          </a:pPr>
          <a:endParaRPr lang="en-US"/>
        </a:p>
      </c:txPr>
    </c:legend>
    <c:plotVisOnly val="1"/>
  </c:chart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558307447807557"/>
          <c:y val="3.8625E-2"/>
          <c:w val="0.68833104577524062"/>
          <c:h val="0.64618326771653545"/>
        </c:manualLayout>
      </c:layout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Ethanol + DDG value</c:v>
                </c:pt>
              </c:strCache>
            </c:strRef>
          </c:tx>
          <c:cat>
            <c:strRef>
              <c:f>Sheet1!$A$2:$A$12</c:f>
              <c:strCache>
                <c:ptCount val="11"/>
                <c:pt idx="0">
                  <c:v>03/04</c:v>
                </c:pt>
                <c:pt idx="1">
                  <c:v>04/05</c:v>
                </c:pt>
                <c:pt idx="2">
                  <c:v>05/06</c:v>
                </c:pt>
                <c:pt idx="3">
                  <c:v>06/07</c:v>
                </c:pt>
                <c:pt idx="4">
                  <c:v>07/08</c:v>
                </c:pt>
                <c:pt idx="5">
                  <c:v>08/09</c:v>
                </c:pt>
                <c:pt idx="6">
                  <c:v>09/10</c:v>
                </c:pt>
                <c:pt idx="7">
                  <c:v>10/11</c:v>
                </c:pt>
                <c:pt idx="8">
                  <c:v>11/12</c:v>
                </c:pt>
                <c:pt idx="9">
                  <c:v>12/13</c:v>
                </c:pt>
                <c:pt idx="10">
                  <c:v>13/14</c:v>
                </c:pt>
              </c:strCache>
            </c:strRef>
          </c:cat>
          <c:val>
            <c:numRef>
              <c:f>Sheet1!$B$2:$B$12</c:f>
              <c:numCache>
                <c:formatCode>General</c:formatCode>
                <c:ptCount val="11"/>
                <c:pt idx="0">
                  <c:v>1.9777658039215711</c:v>
                </c:pt>
                <c:pt idx="1">
                  <c:v>1.8580134166666686</c:v>
                </c:pt>
                <c:pt idx="2">
                  <c:v>2.8773594050073643</c:v>
                </c:pt>
                <c:pt idx="3">
                  <c:v>2.6571647583609028</c:v>
                </c:pt>
                <c:pt idx="4">
                  <c:v>2.8677843678794614</c:v>
                </c:pt>
                <c:pt idx="5">
                  <c:v>2.2131210776247063</c:v>
                </c:pt>
                <c:pt idx="6">
                  <c:v>2.1230702895054092</c:v>
                </c:pt>
                <c:pt idx="7">
                  <c:v>2.1467634891787832</c:v>
                </c:pt>
                <c:pt idx="8">
                  <c:v>2.2789405658311148</c:v>
                </c:pt>
                <c:pt idx="9">
                  <c:v>2.3278313354032063</c:v>
                </c:pt>
                <c:pt idx="10">
                  <c:v>2.4629585365334457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Operating costs</c:v>
                </c:pt>
              </c:strCache>
            </c:strRef>
          </c:tx>
          <c:spPr>
            <a:ln>
              <a:solidFill>
                <a:srgbClr val="0070C0"/>
              </a:solidFill>
            </a:ln>
          </c:spPr>
          <c:marker>
            <c:spPr>
              <a:solidFill>
                <a:srgbClr val="0070C0"/>
              </a:solidFill>
              <a:ln>
                <a:solidFill>
                  <a:srgbClr val="0070C0"/>
                </a:solidFill>
              </a:ln>
            </c:spPr>
          </c:marker>
          <c:cat>
            <c:strRef>
              <c:f>Sheet1!$A$2:$A$12</c:f>
              <c:strCache>
                <c:ptCount val="11"/>
                <c:pt idx="0">
                  <c:v>03/04</c:v>
                </c:pt>
                <c:pt idx="1">
                  <c:v>04/05</c:v>
                </c:pt>
                <c:pt idx="2">
                  <c:v>05/06</c:v>
                </c:pt>
                <c:pt idx="3">
                  <c:v>06/07</c:v>
                </c:pt>
                <c:pt idx="4">
                  <c:v>07/08</c:v>
                </c:pt>
                <c:pt idx="5">
                  <c:v>08/09</c:v>
                </c:pt>
                <c:pt idx="6">
                  <c:v>09/10</c:v>
                </c:pt>
                <c:pt idx="7">
                  <c:v>10/11</c:v>
                </c:pt>
                <c:pt idx="8">
                  <c:v>11/12</c:v>
                </c:pt>
                <c:pt idx="9">
                  <c:v>12/13</c:v>
                </c:pt>
                <c:pt idx="10">
                  <c:v>13/14</c:v>
                </c:pt>
              </c:strCache>
            </c:strRef>
          </c:cat>
          <c:val>
            <c:numRef>
              <c:f>Sheet1!$C$2:$C$12</c:f>
              <c:numCache>
                <c:formatCode>General</c:formatCode>
                <c:ptCount val="11"/>
                <c:pt idx="0">
                  <c:v>1.3778922210893736</c:v>
                </c:pt>
                <c:pt idx="1">
                  <c:v>1.29805574781429</c:v>
                </c:pt>
                <c:pt idx="2">
                  <c:v>1.3195632556371115</c:v>
                </c:pt>
                <c:pt idx="3">
                  <c:v>1.7047734028230259</c:v>
                </c:pt>
                <c:pt idx="4">
                  <c:v>2.1549937801895092</c:v>
                </c:pt>
                <c:pt idx="5">
                  <c:v>2.0046619399682233</c:v>
                </c:pt>
                <c:pt idx="6">
                  <c:v>1.9285483830313841</c:v>
                </c:pt>
                <c:pt idx="7">
                  <c:v>1.9448583817180551</c:v>
                </c:pt>
                <c:pt idx="8">
                  <c:v>2.011985781835627</c:v>
                </c:pt>
                <c:pt idx="9">
                  <c:v>2.036766106553439</c:v>
                </c:pt>
                <c:pt idx="10">
                  <c:v>2.100039163382585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Net operating return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</c:spPr>
          </c:marker>
          <c:cat>
            <c:strRef>
              <c:f>Sheet1!$A$2:$A$12</c:f>
              <c:strCache>
                <c:ptCount val="11"/>
                <c:pt idx="0">
                  <c:v>03/04</c:v>
                </c:pt>
                <c:pt idx="1">
                  <c:v>04/05</c:v>
                </c:pt>
                <c:pt idx="2">
                  <c:v>05/06</c:v>
                </c:pt>
                <c:pt idx="3">
                  <c:v>06/07</c:v>
                </c:pt>
                <c:pt idx="4">
                  <c:v>07/08</c:v>
                </c:pt>
                <c:pt idx="5">
                  <c:v>08/09</c:v>
                </c:pt>
                <c:pt idx="6">
                  <c:v>09/10</c:v>
                </c:pt>
                <c:pt idx="7">
                  <c:v>10/11</c:v>
                </c:pt>
                <c:pt idx="8">
                  <c:v>11/12</c:v>
                </c:pt>
                <c:pt idx="9">
                  <c:v>12/13</c:v>
                </c:pt>
                <c:pt idx="10">
                  <c:v>13/14</c:v>
                </c:pt>
              </c:strCache>
            </c:strRef>
          </c:cat>
          <c:val>
            <c:numRef>
              <c:f>Sheet1!$D$2:$D$12</c:f>
              <c:numCache>
                <c:formatCode>General</c:formatCode>
                <c:ptCount val="11"/>
                <c:pt idx="0">
                  <c:v>0.5998735828321955</c:v>
                </c:pt>
                <c:pt idx="1">
                  <c:v>0.55995766885237752</c:v>
                </c:pt>
                <c:pt idx="2">
                  <c:v>1.5577961493702499</c:v>
                </c:pt>
                <c:pt idx="3">
                  <c:v>0.95239135553787235</c:v>
                </c:pt>
                <c:pt idx="4">
                  <c:v>0.71279058768994863</c:v>
                </c:pt>
                <c:pt idx="5">
                  <c:v>0.20845913765647592</c:v>
                </c:pt>
                <c:pt idx="6">
                  <c:v>0.19452190647402423</c:v>
                </c:pt>
                <c:pt idx="7">
                  <c:v>0.20190510746073495</c:v>
                </c:pt>
                <c:pt idx="8">
                  <c:v>0.26695478399548472</c:v>
                </c:pt>
                <c:pt idx="9">
                  <c:v>0.29106522884976482</c:v>
                </c:pt>
                <c:pt idx="10">
                  <c:v>0.36291937315086398</c:v>
                </c:pt>
              </c:numCache>
            </c:numRef>
          </c:val>
        </c:ser>
        <c:marker val="1"/>
        <c:axId val="93637632"/>
        <c:axId val="101596544"/>
      </c:lineChart>
      <c:catAx>
        <c:axId val="9363763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>
                    <a:latin typeface="+mj-lt"/>
                  </a:defRPr>
                </a:pPr>
                <a:r>
                  <a:rPr lang="en-US" b="0" dirty="0" smtClean="0">
                    <a:latin typeface="+mj-lt"/>
                  </a:rPr>
                  <a:t>Sep.-Aug.</a:t>
                </a:r>
                <a:r>
                  <a:rPr lang="en-US" b="0" baseline="0" dirty="0" smtClean="0">
                    <a:latin typeface="+mj-lt"/>
                  </a:rPr>
                  <a:t> marketing year</a:t>
                </a:r>
                <a:endParaRPr lang="en-US" b="0" dirty="0">
                  <a:latin typeface="+mj-lt"/>
                </a:endParaRPr>
              </a:p>
            </c:rich>
          </c:tx>
          <c:layout/>
        </c:title>
        <c:numFmt formatCode="d\-mmm" sourceLinked="1"/>
        <c:tickLblPos val="nextTo"/>
        <c:txPr>
          <a:bodyPr/>
          <a:lstStyle/>
          <a:p>
            <a:pPr>
              <a:defRPr>
                <a:latin typeface="+mj-lt"/>
              </a:defRPr>
            </a:pPr>
            <a:endParaRPr lang="en-US"/>
          </a:p>
        </c:txPr>
        <c:crossAx val="101596544"/>
        <c:crosses val="autoZero"/>
        <c:auto val="1"/>
        <c:lblAlgn val="ctr"/>
        <c:lblOffset val="100"/>
        <c:tickLblSkip val="2"/>
      </c:catAx>
      <c:valAx>
        <c:axId val="101596544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b="0">
                    <a:latin typeface="+mj-lt"/>
                  </a:defRPr>
                </a:pPr>
                <a:r>
                  <a:rPr lang="en-US" b="0" baseline="0" dirty="0" smtClean="0">
                    <a:latin typeface="+mj-lt"/>
                  </a:rPr>
                  <a:t>Dollars per gallon</a:t>
                </a:r>
                <a:endParaRPr lang="en-US" b="0" dirty="0">
                  <a:latin typeface="+mj-lt"/>
                </a:endParaRPr>
              </a:p>
            </c:rich>
          </c:tx>
          <c:layout>
            <c:manualLayout>
              <c:xMode val="edge"/>
              <c:yMode val="edge"/>
              <c:x val="1.0703363914373088E-2"/>
              <c:y val="0.18502913385826802"/>
            </c:manualLayout>
          </c:layout>
        </c:title>
        <c:numFmt formatCode="#,##0.00" sourceLinked="0"/>
        <c:tickLblPos val="nextTo"/>
        <c:txPr>
          <a:bodyPr/>
          <a:lstStyle/>
          <a:p>
            <a:pPr>
              <a:defRPr>
                <a:latin typeface="+mj-lt"/>
              </a:defRPr>
            </a:pPr>
            <a:endParaRPr lang="en-US"/>
          </a:p>
        </c:txPr>
        <c:crossAx val="93637632"/>
        <c:crosses val="autoZero"/>
        <c:crossBetween val="between"/>
      </c:valAx>
      <c:spPr>
        <a:ln>
          <a:solidFill>
            <a:prstClr val="black"/>
          </a:solidFill>
        </a:ln>
      </c:spPr>
    </c:plotArea>
    <c:legend>
      <c:legendPos val="b"/>
      <c:layout>
        <c:manualLayout>
          <c:xMode val="edge"/>
          <c:yMode val="edge"/>
          <c:x val="5.4587155963302762E-2"/>
          <c:y val="0.89577263779527561"/>
          <c:w val="0.9"/>
          <c:h val="6.6727362204724416E-2"/>
        </c:manualLayout>
      </c:layout>
      <c:txPr>
        <a:bodyPr/>
        <a:lstStyle/>
        <a:p>
          <a:pPr>
            <a:defRPr>
              <a:latin typeface="+mj-lt"/>
            </a:defRPr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26824939335413261"/>
          <c:y val="0.110546875"/>
          <c:w val="0.69715941167731421"/>
          <c:h val="0.57802042322834679"/>
        </c:manualLayout>
      </c:layout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Motor gasoline use</c:v>
                </c:pt>
              </c:strCache>
            </c:strRef>
          </c:tx>
          <c:spPr>
            <a:ln>
              <a:solidFill>
                <a:srgbClr val="0070C0"/>
              </a:solidFill>
            </a:ln>
          </c:spPr>
          <c:marker>
            <c:spPr>
              <a:solidFill>
                <a:srgbClr val="0070C0"/>
              </a:solidFill>
              <a:ln>
                <a:solidFill>
                  <a:srgbClr val="0070C0"/>
                </a:solidFill>
              </a:ln>
            </c:spPr>
          </c:marker>
          <c:cat>
            <c:strRef>
              <c:f>Sheet1!$A$2:$A$12</c:f>
              <c:strCache>
                <c:ptCount val="11"/>
                <c:pt idx="0">
                  <c:v> 03/04</c:v>
                </c:pt>
                <c:pt idx="1">
                  <c:v> 04/05</c:v>
                </c:pt>
                <c:pt idx="2">
                  <c:v> 05/06</c:v>
                </c:pt>
                <c:pt idx="3">
                  <c:v> 06/07</c:v>
                </c:pt>
                <c:pt idx="4">
                  <c:v> 07/08</c:v>
                </c:pt>
                <c:pt idx="5">
                  <c:v> 08/09</c:v>
                </c:pt>
                <c:pt idx="6">
                  <c:v> 09/10</c:v>
                </c:pt>
                <c:pt idx="7">
                  <c:v> 10/11</c:v>
                </c:pt>
                <c:pt idx="8">
                  <c:v> 11/12</c:v>
                </c:pt>
                <c:pt idx="9">
                  <c:v> 12/13</c:v>
                </c:pt>
                <c:pt idx="10">
                  <c:v> 13/14</c:v>
                </c:pt>
              </c:strCache>
            </c:strRef>
          </c:cat>
          <c:val>
            <c:numRef>
              <c:f>Sheet1!$B$2:$B$12</c:f>
              <c:numCache>
                <c:formatCode>General</c:formatCode>
                <c:ptCount val="11"/>
                <c:pt idx="0">
                  <c:v>139477.92419399982</c:v>
                </c:pt>
                <c:pt idx="1">
                  <c:v>140424.275418</c:v>
                </c:pt>
                <c:pt idx="2">
                  <c:v>140918.06399999998</c:v>
                </c:pt>
                <c:pt idx="3">
                  <c:v>142498.35599999991</c:v>
                </c:pt>
                <c:pt idx="4">
                  <c:v>139974.82799999998</c:v>
                </c:pt>
                <c:pt idx="5">
                  <c:v>137895.08750451909</c:v>
                </c:pt>
                <c:pt idx="6">
                  <c:v>141304.47769018999</c:v>
                </c:pt>
                <c:pt idx="7">
                  <c:v>142514.21629457167</c:v>
                </c:pt>
                <c:pt idx="8">
                  <c:v>140918.21651569291</c:v>
                </c:pt>
                <c:pt idx="9">
                  <c:v>138627.0231487141</c:v>
                </c:pt>
                <c:pt idx="10">
                  <c:v>137026.279273394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Ethanol Use</c:v>
                </c:pt>
              </c:strCache>
            </c:strRef>
          </c:tx>
          <c:cat>
            <c:strRef>
              <c:f>Sheet1!$A$2:$A$12</c:f>
              <c:strCache>
                <c:ptCount val="11"/>
                <c:pt idx="0">
                  <c:v> 03/04</c:v>
                </c:pt>
                <c:pt idx="1">
                  <c:v> 04/05</c:v>
                </c:pt>
                <c:pt idx="2">
                  <c:v> 05/06</c:v>
                </c:pt>
                <c:pt idx="3">
                  <c:v> 06/07</c:v>
                </c:pt>
                <c:pt idx="4">
                  <c:v> 07/08</c:v>
                </c:pt>
                <c:pt idx="5">
                  <c:v> 08/09</c:v>
                </c:pt>
                <c:pt idx="6">
                  <c:v> 09/10</c:v>
                </c:pt>
                <c:pt idx="7">
                  <c:v> 10/11</c:v>
                </c:pt>
                <c:pt idx="8">
                  <c:v> 11/12</c:v>
                </c:pt>
                <c:pt idx="9">
                  <c:v> 12/13</c:v>
                </c:pt>
                <c:pt idx="10">
                  <c:v> 13/14</c:v>
                </c:pt>
              </c:strCache>
            </c:strRef>
          </c:cat>
          <c:val>
            <c:numRef>
              <c:f>Sheet1!$C$2:$C$12</c:f>
              <c:numCache>
                <c:formatCode>General</c:formatCode>
                <c:ptCount val="11"/>
                <c:pt idx="0">
                  <c:v>3419.5957199471609</c:v>
                </c:pt>
                <c:pt idx="1">
                  <c:v>3823.1981479524452</c:v>
                </c:pt>
                <c:pt idx="2">
                  <c:v>4845.6102642007982</c:v>
                </c:pt>
                <c:pt idx="3">
                  <c:v>6392.8402140026456</c:v>
                </c:pt>
                <c:pt idx="4">
                  <c:v>8469.1244597093864</c:v>
                </c:pt>
                <c:pt idx="5">
                  <c:v>9887.9632733149429</c:v>
                </c:pt>
                <c:pt idx="6">
                  <c:v>11377.673406843845</c:v>
                </c:pt>
                <c:pt idx="7">
                  <c:v>12314.973164385243</c:v>
                </c:pt>
                <c:pt idx="8">
                  <c:v>13455.675223341002</c:v>
                </c:pt>
                <c:pt idx="9">
                  <c:v>13899.642251784018</c:v>
                </c:pt>
                <c:pt idx="10">
                  <c:v>14856.438230763228</c:v>
                </c:pt>
              </c:numCache>
            </c:numRef>
          </c:val>
        </c:ser>
        <c:marker val="1"/>
        <c:axId val="101936512"/>
        <c:axId val="101959168"/>
      </c:lineChart>
      <c:catAx>
        <c:axId val="101936512"/>
        <c:scaling>
          <c:orientation val="minMax"/>
        </c:scaling>
        <c:axPos val="b"/>
        <c:tickLblPos val="nextTo"/>
        <c:txPr>
          <a:bodyPr rot="-5400000"/>
          <a:lstStyle/>
          <a:p>
            <a:pPr>
              <a:defRPr>
                <a:latin typeface="+mj-lt"/>
              </a:defRPr>
            </a:pPr>
            <a:endParaRPr lang="en-US"/>
          </a:p>
        </c:txPr>
        <c:crossAx val="101959168"/>
        <c:crosses val="autoZero"/>
        <c:auto val="1"/>
        <c:lblAlgn val="ctr"/>
        <c:lblOffset val="100"/>
      </c:catAx>
      <c:valAx>
        <c:axId val="101959168"/>
        <c:scaling>
          <c:orientation val="minMax"/>
          <c:max val="180000"/>
          <c:min val="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>
                    <a:latin typeface="+mj-lt"/>
                  </a:defRPr>
                </a:pPr>
                <a:r>
                  <a:rPr lang="en-US" b="0" dirty="0" smtClean="0">
                    <a:latin typeface="+mj-lt"/>
                  </a:rPr>
                  <a:t>billion </a:t>
                </a:r>
                <a:r>
                  <a:rPr lang="en-US" b="0" dirty="0" smtClean="0">
                    <a:latin typeface="+mj-lt"/>
                  </a:rPr>
                  <a:t>gallons</a:t>
                </a:r>
                <a:endParaRPr lang="en-US" b="0" dirty="0">
                  <a:latin typeface="+mj-lt"/>
                </a:endParaRPr>
              </a:p>
            </c:rich>
          </c:tx>
          <c:layout/>
        </c:title>
        <c:numFmt formatCode="#,##0" sourceLinked="0"/>
        <c:tickLblPos val="nextTo"/>
        <c:txPr>
          <a:bodyPr/>
          <a:lstStyle/>
          <a:p>
            <a:pPr>
              <a:defRPr>
                <a:latin typeface="+mj-lt"/>
              </a:defRPr>
            </a:pPr>
            <a:endParaRPr lang="en-US"/>
          </a:p>
        </c:txPr>
        <c:crossAx val="101936512"/>
        <c:crosses val="autoZero"/>
        <c:crossBetween val="between"/>
        <c:dispUnits>
          <c:builtInUnit val="thousands"/>
        </c:dispUnits>
      </c:valAx>
    </c:plotArea>
    <c:legend>
      <c:legendPos val="b"/>
      <c:layout>
        <c:manualLayout>
          <c:xMode val="edge"/>
          <c:yMode val="edge"/>
          <c:x val="0.14926088248402927"/>
          <c:y val="0.85757566437007904"/>
          <c:w val="0.85073911751597142"/>
          <c:h val="0.10857016896325467"/>
        </c:manualLayout>
      </c:layout>
      <c:txPr>
        <a:bodyPr/>
        <a:lstStyle/>
        <a:p>
          <a:pPr>
            <a:defRPr>
              <a:latin typeface="+mj-lt"/>
            </a:defRPr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>
                <a:latin typeface="+mj-lt"/>
              </a:defRPr>
            </a:pPr>
            <a:r>
              <a:rPr lang="en-US" dirty="0" smtClean="0">
                <a:latin typeface="+mj-lt"/>
              </a:rPr>
              <a:t>Ethanol</a:t>
            </a:r>
            <a:r>
              <a:rPr lang="en-US" baseline="0" dirty="0" smtClean="0">
                <a:latin typeface="+mj-lt"/>
              </a:rPr>
              <a:t> share of total</a:t>
            </a:r>
            <a:endParaRPr lang="en-US" dirty="0">
              <a:latin typeface="+mj-lt"/>
            </a:endParaRPr>
          </a:p>
        </c:rich>
      </c:tx>
      <c:layout>
        <c:manualLayout>
          <c:xMode val="edge"/>
          <c:yMode val="edge"/>
          <c:x val="0.22529094240578421"/>
          <c:y val="1.5625E-2"/>
        </c:manualLayout>
      </c:layout>
    </c:title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By volume</c:v>
                </c:pt>
              </c:strCache>
            </c:strRef>
          </c:tx>
          <c:cat>
            <c:strRef>
              <c:f>Sheet1!$A$2:$A$12</c:f>
              <c:strCache>
                <c:ptCount val="11"/>
                <c:pt idx="0">
                  <c:v> 03/04</c:v>
                </c:pt>
                <c:pt idx="1">
                  <c:v> 04/05</c:v>
                </c:pt>
                <c:pt idx="2">
                  <c:v> 05/06</c:v>
                </c:pt>
                <c:pt idx="3">
                  <c:v> 06/07</c:v>
                </c:pt>
                <c:pt idx="4">
                  <c:v> 07/08</c:v>
                </c:pt>
                <c:pt idx="5">
                  <c:v> 08/09</c:v>
                </c:pt>
                <c:pt idx="6">
                  <c:v> 09/10</c:v>
                </c:pt>
                <c:pt idx="7">
                  <c:v> 10/11</c:v>
                </c:pt>
                <c:pt idx="8">
                  <c:v> 11/12</c:v>
                </c:pt>
                <c:pt idx="9">
                  <c:v> 12/13</c:v>
                </c:pt>
                <c:pt idx="10">
                  <c:v> 13/14</c:v>
                </c:pt>
              </c:strCache>
            </c:strRef>
          </c:cat>
          <c:val>
            <c:numRef>
              <c:f>Sheet1!$B$2:$B$12</c:f>
              <c:numCache>
                <c:formatCode>General</c:formatCode>
                <c:ptCount val="11"/>
                <c:pt idx="0">
                  <c:v>2.4517110788018645E-2</c:v>
                </c:pt>
                <c:pt idx="1">
                  <c:v>2.7226048605712642E-2</c:v>
                </c:pt>
                <c:pt idx="2">
                  <c:v>3.4386012173718151E-2</c:v>
                </c:pt>
                <c:pt idx="3">
                  <c:v>4.4862554161696114E-2</c:v>
                </c:pt>
                <c:pt idx="4">
                  <c:v>6.0504624872333448E-2</c:v>
                </c:pt>
                <c:pt idx="5">
                  <c:v>7.1706421543051027E-2</c:v>
                </c:pt>
                <c:pt idx="6">
                  <c:v>8.0518845494687144E-2</c:v>
                </c:pt>
                <c:pt idx="7">
                  <c:v>8.6412243526152108E-2</c:v>
                </c:pt>
                <c:pt idx="8">
                  <c:v>9.5485704801285071E-2</c:v>
                </c:pt>
                <c:pt idx="9">
                  <c:v>0.10026646995710821</c:v>
                </c:pt>
                <c:pt idx="10">
                  <c:v>0.10842035782874761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By BTU</c:v>
                </c:pt>
              </c:strCache>
            </c:strRef>
          </c:tx>
          <c:cat>
            <c:strRef>
              <c:f>Sheet1!$A$2:$A$12</c:f>
              <c:strCache>
                <c:ptCount val="11"/>
                <c:pt idx="0">
                  <c:v> 03/04</c:v>
                </c:pt>
                <c:pt idx="1">
                  <c:v> 04/05</c:v>
                </c:pt>
                <c:pt idx="2">
                  <c:v> 05/06</c:v>
                </c:pt>
                <c:pt idx="3">
                  <c:v> 06/07</c:v>
                </c:pt>
                <c:pt idx="4">
                  <c:v> 07/08</c:v>
                </c:pt>
                <c:pt idx="5">
                  <c:v> 08/09</c:v>
                </c:pt>
                <c:pt idx="6">
                  <c:v> 09/10</c:v>
                </c:pt>
                <c:pt idx="7">
                  <c:v> 10/11</c:v>
                </c:pt>
                <c:pt idx="8">
                  <c:v> 11/12</c:v>
                </c:pt>
                <c:pt idx="9">
                  <c:v> 12/13</c:v>
                </c:pt>
                <c:pt idx="10">
                  <c:v> 13/14</c:v>
                </c:pt>
              </c:strCache>
            </c:strRef>
          </c:cat>
          <c:val>
            <c:numRef>
              <c:f>Sheet1!$C$2:$C$12</c:f>
              <c:numCache>
                <c:formatCode>General</c:formatCode>
                <c:ptCount val="11"/>
                <c:pt idx="0">
                  <c:v>1.6344740525345743E-2</c:v>
                </c:pt>
                <c:pt idx="1">
                  <c:v>1.815069907047508E-2</c:v>
                </c:pt>
                <c:pt idx="2">
                  <c:v>2.2924008115812095E-2</c:v>
                </c:pt>
                <c:pt idx="3">
                  <c:v>2.9908369441130688E-2</c:v>
                </c:pt>
                <c:pt idx="4">
                  <c:v>4.0336416581555554E-2</c:v>
                </c:pt>
                <c:pt idx="5">
                  <c:v>4.7804281028700747E-2</c:v>
                </c:pt>
                <c:pt idx="6">
                  <c:v>5.3679230329791293E-2</c:v>
                </c:pt>
                <c:pt idx="7">
                  <c:v>5.7608162350768065E-2</c:v>
                </c:pt>
                <c:pt idx="8">
                  <c:v>6.3657136534190153E-2</c:v>
                </c:pt>
                <c:pt idx="9">
                  <c:v>6.6844313304738751E-2</c:v>
                </c:pt>
                <c:pt idx="10">
                  <c:v>7.2280238552498433E-2</c:v>
                </c:pt>
              </c:numCache>
            </c:numRef>
          </c:val>
        </c:ser>
        <c:marker val="1"/>
        <c:axId val="106793216"/>
        <c:axId val="106815872"/>
      </c:lineChart>
      <c:catAx>
        <c:axId val="106793216"/>
        <c:scaling>
          <c:orientation val="minMax"/>
        </c:scaling>
        <c:axPos val="b"/>
        <c:tickLblPos val="nextTo"/>
        <c:txPr>
          <a:bodyPr rot="-5400000"/>
          <a:lstStyle/>
          <a:p>
            <a:pPr>
              <a:defRPr>
                <a:latin typeface="+mj-lt"/>
              </a:defRPr>
            </a:pPr>
            <a:endParaRPr lang="en-US"/>
          </a:p>
        </c:txPr>
        <c:crossAx val="106815872"/>
        <c:crosses val="autoZero"/>
        <c:auto val="1"/>
        <c:lblAlgn val="ctr"/>
        <c:lblOffset val="100"/>
      </c:catAx>
      <c:valAx>
        <c:axId val="106815872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>
                    <a:latin typeface="+mj-lt"/>
                  </a:defRPr>
                </a:pPr>
                <a:r>
                  <a:rPr lang="en-US" b="0" dirty="0" smtClean="0">
                    <a:latin typeface="+mj-lt"/>
                  </a:rPr>
                  <a:t>Percent</a:t>
                </a:r>
                <a:endParaRPr lang="en-US" b="0" dirty="0">
                  <a:latin typeface="+mj-lt"/>
                </a:endParaRPr>
              </a:p>
            </c:rich>
          </c:tx>
          <c:layout/>
        </c:title>
        <c:numFmt formatCode="0%" sourceLinked="0"/>
        <c:tickLblPos val="nextTo"/>
        <c:txPr>
          <a:bodyPr/>
          <a:lstStyle/>
          <a:p>
            <a:pPr>
              <a:defRPr>
                <a:latin typeface="+mj-lt"/>
              </a:defRPr>
            </a:pPr>
            <a:endParaRPr lang="en-US"/>
          </a:p>
        </c:txPr>
        <c:crossAx val="10679321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24342767295597484"/>
          <c:y val="0.89142983103674545"/>
          <c:w val="0.70811320754716978"/>
          <c:h val="6.9507668963254596E-2"/>
        </c:manualLayout>
      </c:layout>
      <c:txPr>
        <a:bodyPr/>
        <a:lstStyle/>
        <a:p>
          <a:pPr>
            <a:defRPr>
              <a:latin typeface="+mj-lt"/>
            </a:defRPr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>
        <c:manualLayout>
          <c:layoutTarget val="inner"/>
          <c:xMode val="edge"/>
          <c:yMode val="edge"/>
          <c:x val="0.12765957446808487"/>
          <c:y val="8.103287294006295E-2"/>
          <c:w val="0.85106382978723316"/>
          <c:h val="0.62864442149649424"/>
        </c:manualLayout>
      </c:layout>
      <c:barChart>
        <c:barDir val="col"/>
        <c:grouping val="stacked"/>
        <c:ser>
          <c:idx val="0"/>
          <c:order val="0"/>
          <c:tx>
            <c:strRef>
              <c:f>Sheet1!$A$2</c:f>
              <c:strCache>
                <c:ptCount val="1"/>
                <c:pt idx="0">
                  <c:v>Additive &amp; mandatory*</c:v>
                </c:pt>
              </c:strCache>
            </c:strRef>
          </c:tx>
          <c:spPr>
            <a:solidFill>
              <a:srgbClr val="0070C0"/>
            </a:solidFill>
            <a:ln w="19369">
              <a:noFill/>
              <a:prstDash val="solid"/>
            </a:ln>
          </c:spPr>
          <c:cat>
            <c:strRef>
              <c:f>Sheet1!$B$1:$R$1</c:f>
              <c:strCache>
                <c:ptCount val="17"/>
                <c:pt idx="0">
                  <c:v> 02/03</c:v>
                </c:pt>
                <c:pt idx="1">
                  <c:v> 03/04</c:v>
                </c:pt>
                <c:pt idx="2">
                  <c:v> 04/05</c:v>
                </c:pt>
                <c:pt idx="3">
                  <c:v> 05/06</c:v>
                </c:pt>
                <c:pt idx="4">
                  <c:v> 06/07</c:v>
                </c:pt>
                <c:pt idx="5">
                  <c:v> 07/08</c:v>
                </c:pt>
                <c:pt idx="6">
                  <c:v> 08/09</c:v>
                </c:pt>
                <c:pt idx="7">
                  <c:v> 09/10</c:v>
                </c:pt>
                <c:pt idx="8">
                  <c:v> 10/11</c:v>
                </c:pt>
                <c:pt idx="9">
                  <c:v> 11/12</c:v>
                </c:pt>
                <c:pt idx="10">
                  <c:v> 12/13</c:v>
                </c:pt>
                <c:pt idx="11">
                  <c:v> 13/14</c:v>
                </c:pt>
                <c:pt idx="12">
                  <c:v> 14/15</c:v>
                </c:pt>
                <c:pt idx="13">
                  <c:v> 15/16</c:v>
                </c:pt>
                <c:pt idx="14">
                  <c:v> 16/17</c:v>
                </c:pt>
                <c:pt idx="15">
                  <c:v> 17/18</c:v>
                </c:pt>
                <c:pt idx="16">
                  <c:v>18/19</c:v>
                </c:pt>
              </c:strCache>
            </c:strRef>
          </c:cat>
          <c:val>
            <c:numRef>
              <c:f>Sheet1!$B$2:$R$2</c:f>
              <c:numCache>
                <c:formatCode>General</c:formatCode>
                <c:ptCount val="17"/>
                <c:pt idx="0">
                  <c:v>1079.2663620000001</c:v>
                </c:pt>
                <c:pt idx="1">
                  <c:v>1833.263618</c:v>
                </c:pt>
                <c:pt idx="2">
                  <c:v>2255.0570659999998</c:v>
                </c:pt>
                <c:pt idx="3">
                  <c:v>3195.0034230000001</c:v>
                </c:pt>
                <c:pt idx="4">
                  <c:v>4165.6538049999999</c:v>
                </c:pt>
                <c:pt idx="5">
                  <c:v>4597.4774969999999</c:v>
                </c:pt>
                <c:pt idx="6">
                  <c:v>4507.9465380000001</c:v>
                </c:pt>
                <c:pt idx="7">
                  <c:v>4619.0668299999998</c:v>
                </c:pt>
                <c:pt idx="8">
                  <c:v>4671.2626780000001</c:v>
                </c:pt>
                <c:pt idx="9">
                  <c:v>4621.4661729999998</c:v>
                </c:pt>
                <c:pt idx="10">
                  <c:v>4547.9592199999997</c:v>
                </c:pt>
                <c:pt idx="11">
                  <c:v>4497.8125749999999</c:v>
                </c:pt>
                <c:pt idx="12">
                  <c:v>4499.2893640000002</c:v>
                </c:pt>
                <c:pt idx="13">
                  <c:v>4539.5985879999998</c:v>
                </c:pt>
                <c:pt idx="14">
                  <c:v>4589.4385169999996</c:v>
                </c:pt>
                <c:pt idx="15">
                  <c:v>4631.0975609999996</c:v>
                </c:pt>
                <c:pt idx="16">
                  <c:v>4656.439222</c:v>
                </c:pt>
              </c:numCache>
            </c:numRef>
          </c:val>
        </c:ser>
        <c:ser>
          <c:idx val="2"/>
          <c:order val="1"/>
          <c:tx>
            <c:strRef>
              <c:f>Sheet1!$A$3</c:f>
              <c:strCache>
                <c:ptCount val="1"/>
                <c:pt idx="0">
                  <c:v>Voluntary 10% blends</c:v>
                </c:pt>
              </c:strCache>
            </c:strRef>
          </c:tx>
          <c:spPr>
            <a:solidFill>
              <a:srgbClr val="C00000"/>
            </a:solidFill>
            <a:ln w="19369">
              <a:noFill/>
              <a:prstDash val="solid"/>
            </a:ln>
          </c:spPr>
          <c:cat>
            <c:strRef>
              <c:f>Sheet1!$B$1:$R$1</c:f>
              <c:strCache>
                <c:ptCount val="17"/>
                <c:pt idx="0">
                  <c:v> 02/03</c:v>
                </c:pt>
                <c:pt idx="1">
                  <c:v> 03/04</c:v>
                </c:pt>
                <c:pt idx="2">
                  <c:v> 04/05</c:v>
                </c:pt>
                <c:pt idx="3">
                  <c:v> 05/06</c:v>
                </c:pt>
                <c:pt idx="4">
                  <c:v> 06/07</c:v>
                </c:pt>
                <c:pt idx="5">
                  <c:v> 07/08</c:v>
                </c:pt>
                <c:pt idx="6">
                  <c:v> 08/09</c:v>
                </c:pt>
                <c:pt idx="7">
                  <c:v> 09/10</c:v>
                </c:pt>
                <c:pt idx="8">
                  <c:v> 10/11</c:v>
                </c:pt>
                <c:pt idx="9">
                  <c:v> 11/12</c:v>
                </c:pt>
                <c:pt idx="10">
                  <c:v> 12/13</c:v>
                </c:pt>
                <c:pt idx="11">
                  <c:v> 13/14</c:v>
                </c:pt>
                <c:pt idx="12">
                  <c:v> 14/15</c:v>
                </c:pt>
                <c:pt idx="13">
                  <c:v> 15/16</c:v>
                </c:pt>
                <c:pt idx="14">
                  <c:v> 16/17</c:v>
                </c:pt>
                <c:pt idx="15">
                  <c:v> 17/18</c:v>
                </c:pt>
                <c:pt idx="16">
                  <c:v>18/19</c:v>
                </c:pt>
              </c:strCache>
            </c:strRef>
          </c:cat>
          <c:val>
            <c:numRef>
              <c:f>Sheet1!$B$3:$R$3</c:f>
              <c:numCache>
                <c:formatCode>General</c:formatCode>
                <c:ptCount val="17"/>
                <c:pt idx="0">
                  <c:v>1637.3984700000001</c:v>
                </c:pt>
                <c:pt idx="1">
                  <c:v>1555.657375</c:v>
                </c:pt>
                <c:pt idx="2">
                  <c:v>1531.233829</c:v>
                </c:pt>
                <c:pt idx="3">
                  <c:v>1607.3866479999999</c:v>
                </c:pt>
                <c:pt idx="4">
                  <c:v>2172.0955610000001</c:v>
                </c:pt>
                <c:pt idx="5">
                  <c:v>3768.2871829999999</c:v>
                </c:pt>
                <c:pt idx="6">
                  <c:v>5206.0304169999999</c:v>
                </c:pt>
                <c:pt idx="7">
                  <c:v>6657.2149280000003</c:v>
                </c:pt>
                <c:pt idx="8">
                  <c:v>8036.7592729999997</c:v>
                </c:pt>
                <c:pt idx="9">
                  <c:v>8616.2905140000003</c:v>
                </c:pt>
                <c:pt idx="10">
                  <c:v>8870.6121139999996</c:v>
                </c:pt>
                <c:pt idx="11">
                  <c:v>9027.8630680000006</c:v>
                </c:pt>
                <c:pt idx="12">
                  <c:v>9134.1460320000006</c:v>
                </c:pt>
                <c:pt idx="13">
                  <c:v>9238.0193380000001</c:v>
                </c:pt>
                <c:pt idx="14">
                  <c:v>9344.2854260000004</c:v>
                </c:pt>
                <c:pt idx="15">
                  <c:v>9430.0371009999999</c:v>
                </c:pt>
                <c:pt idx="16">
                  <c:v>9481.9193869999999</c:v>
                </c:pt>
              </c:numCache>
            </c:numRef>
          </c:val>
        </c:ser>
        <c:ser>
          <c:idx val="1"/>
          <c:order val="2"/>
          <c:tx>
            <c:strRef>
              <c:f>Sheet1!$A$4</c:f>
              <c:strCache>
                <c:ptCount val="1"/>
                <c:pt idx="0">
                  <c:v>E-85</c:v>
                </c:pt>
              </c:strCache>
            </c:strRef>
          </c:tx>
          <c:spPr>
            <a:solidFill>
              <a:srgbClr val="92D050"/>
            </a:solidFill>
            <a:ln w="19369">
              <a:noFill/>
              <a:prstDash val="solid"/>
            </a:ln>
          </c:spPr>
          <c:cat>
            <c:strRef>
              <c:f>Sheet1!$B$1:$R$1</c:f>
              <c:strCache>
                <c:ptCount val="17"/>
                <c:pt idx="0">
                  <c:v> 02/03</c:v>
                </c:pt>
                <c:pt idx="1">
                  <c:v> 03/04</c:v>
                </c:pt>
                <c:pt idx="2">
                  <c:v> 04/05</c:v>
                </c:pt>
                <c:pt idx="3">
                  <c:v> 05/06</c:v>
                </c:pt>
                <c:pt idx="4">
                  <c:v> 06/07</c:v>
                </c:pt>
                <c:pt idx="5">
                  <c:v> 07/08</c:v>
                </c:pt>
                <c:pt idx="6">
                  <c:v> 08/09</c:v>
                </c:pt>
                <c:pt idx="7">
                  <c:v> 09/10</c:v>
                </c:pt>
                <c:pt idx="8">
                  <c:v> 10/11</c:v>
                </c:pt>
                <c:pt idx="9">
                  <c:v> 11/12</c:v>
                </c:pt>
                <c:pt idx="10">
                  <c:v> 12/13</c:v>
                </c:pt>
                <c:pt idx="11">
                  <c:v> 13/14</c:v>
                </c:pt>
                <c:pt idx="12">
                  <c:v> 14/15</c:v>
                </c:pt>
                <c:pt idx="13">
                  <c:v> 15/16</c:v>
                </c:pt>
                <c:pt idx="14">
                  <c:v> 16/17</c:v>
                </c:pt>
                <c:pt idx="15">
                  <c:v> 17/18</c:v>
                </c:pt>
                <c:pt idx="16">
                  <c:v>18/19</c:v>
                </c:pt>
              </c:strCache>
            </c:strRef>
          </c:cat>
          <c:val>
            <c:numRef>
              <c:f>Sheet1!$B$4:$R$4</c:f>
              <c:numCache>
                <c:formatCode>General</c:formatCode>
                <c:ptCount val="17"/>
                <c:pt idx="0">
                  <c:v>25</c:v>
                </c:pt>
                <c:pt idx="1">
                  <c:v>30.674726669999998</c:v>
                </c:pt>
                <c:pt idx="2">
                  <c:v>36.907253330000003</c:v>
                </c:pt>
                <c:pt idx="3">
                  <c:v>43.220193330000001</c:v>
                </c:pt>
                <c:pt idx="4">
                  <c:v>55.0908479</c:v>
                </c:pt>
                <c:pt idx="5">
                  <c:v>103.3597797</c:v>
                </c:pt>
                <c:pt idx="6">
                  <c:v>106.3020236</c:v>
                </c:pt>
                <c:pt idx="7">
                  <c:v>120.0481704</c:v>
                </c:pt>
                <c:pt idx="8">
                  <c:v>202.63043049999999</c:v>
                </c:pt>
                <c:pt idx="9">
                  <c:v>547.46159169999999</c:v>
                </c:pt>
                <c:pt idx="10">
                  <c:v>937.77117390000001</c:v>
                </c:pt>
                <c:pt idx="11">
                  <c:v>1472.122981</c:v>
                </c:pt>
                <c:pt idx="12">
                  <c:v>2156.3645929999998</c:v>
                </c:pt>
                <c:pt idx="13">
                  <c:v>3040.805245</c:v>
                </c:pt>
                <c:pt idx="14">
                  <c:v>3991.6804550000002</c:v>
                </c:pt>
                <c:pt idx="15">
                  <c:v>4810.9128950000004</c:v>
                </c:pt>
                <c:pt idx="16">
                  <c:v>5784.5308089999999</c:v>
                </c:pt>
              </c:numCache>
            </c:numRef>
          </c:val>
        </c:ser>
        <c:gapWidth val="40"/>
        <c:overlap val="100"/>
        <c:axId val="108479232"/>
        <c:axId val="108481152"/>
      </c:barChart>
      <c:catAx>
        <c:axId val="10847923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525" b="0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dirty="0">
                    <a:latin typeface="+mj-lt"/>
                  </a:rPr>
                  <a:t>September-August marketing year</a:t>
                </a:r>
              </a:p>
            </c:rich>
          </c:tx>
          <c:layout>
            <c:manualLayout>
              <c:xMode val="edge"/>
              <c:yMode val="edge"/>
              <c:x val="0.33829787234042591"/>
              <c:y val="0.8096774193548395"/>
            </c:manualLayout>
          </c:layout>
          <c:spPr>
            <a:noFill/>
            <a:ln w="38737">
              <a:noFill/>
            </a:ln>
          </c:spPr>
        </c:title>
        <c:numFmt formatCode="General" sourceLinked="1"/>
        <c:majorTickMark val="none"/>
        <c:tickLblPos val="nextTo"/>
        <c:spPr>
          <a:ln w="484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525" b="0" i="0" u="none" strike="noStrike" baseline="0">
                <a:solidFill>
                  <a:schemeClr val="tx1"/>
                </a:solidFill>
                <a:latin typeface="+mj-lt"/>
                <a:ea typeface="Arial"/>
                <a:cs typeface="Arial"/>
              </a:defRPr>
            </a:pPr>
            <a:endParaRPr lang="en-US"/>
          </a:p>
        </c:txPr>
        <c:crossAx val="108481152"/>
        <c:crosses val="autoZero"/>
        <c:auto val="1"/>
        <c:lblAlgn val="ctr"/>
        <c:lblOffset val="100"/>
        <c:tickLblSkip val="2"/>
        <c:tickMarkSkip val="1"/>
      </c:catAx>
      <c:valAx>
        <c:axId val="108481152"/>
        <c:scaling>
          <c:orientation val="minMax"/>
        </c:scaling>
        <c:axPos val="l"/>
        <c:majorGridlines>
          <c:spPr>
            <a:ln w="4842">
              <a:solidFill>
                <a:schemeClr val="tx1"/>
              </a:solidFill>
              <a:prstDash val="sysDash"/>
            </a:ln>
          </c:spPr>
        </c:majorGridlines>
        <c:title>
          <c:tx>
            <c:rich>
              <a:bodyPr/>
              <a:lstStyle/>
              <a:p>
                <a:pPr>
                  <a:defRPr sz="1525" b="0" i="0" u="none" strike="noStrike" baseline="0">
                    <a:solidFill>
                      <a:schemeClr val="tx1"/>
                    </a:solidFill>
                    <a:latin typeface="+mj-lt"/>
                    <a:ea typeface="Arial"/>
                    <a:cs typeface="Arial"/>
                  </a:defRPr>
                </a:pPr>
                <a:r>
                  <a:rPr lang="en-US" dirty="0" smtClean="0">
                    <a:latin typeface="+mj-lt"/>
                  </a:rPr>
                  <a:t>billion </a:t>
                </a:r>
                <a:r>
                  <a:rPr lang="en-US" dirty="0">
                    <a:latin typeface="+mj-lt"/>
                  </a:rPr>
                  <a:t>gallons</a:t>
                </a:r>
              </a:p>
            </c:rich>
          </c:tx>
          <c:layout>
            <c:manualLayout>
              <c:xMode val="edge"/>
              <c:yMode val="edge"/>
              <c:x val="2.503821213524781E-2"/>
              <c:y val="0.31836775526010097"/>
            </c:manualLayout>
          </c:layout>
          <c:spPr>
            <a:noFill/>
            <a:ln w="38737">
              <a:noFill/>
            </a:ln>
          </c:spPr>
        </c:title>
        <c:numFmt formatCode="0" sourceLinked="0"/>
        <c:majorTickMark val="none"/>
        <c:tickLblPos val="nextTo"/>
        <c:spPr>
          <a:ln w="484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525" b="0" i="0" u="none" strike="noStrike" baseline="0">
                <a:solidFill>
                  <a:schemeClr val="tx1"/>
                </a:solidFill>
                <a:latin typeface="+mj-lt"/>
                <a:ea typeface="Arial"/>
                <a:cs typeface="Arial"/>
              </a:defRPr>
            </a:pPr>
            <a:endParaRPr lang="en-US"/>
          </a:p>
        </c:txPr>
        <c:crossAx val="108479232"/>
        <c:crosses val="autoZero"/>
        <c:crossBetween val="between"/>
        <c:dispUnits>
          <c:builtInUnit val="thousands"/>
        </c:dispUnits>
      </c:valAx>
      <c:spPr>
        <a:noFill/>
        <a:ln w="19369">
          <a:solidFill>
            <a:schemeClr val="tx1"/>
          </a:solidFill>
          <a:prstDash val="solid"/>
        </a:ln>
      </c:spPr>
    </c:plotArea>
    <c:legend>
      <c:legendPos val="b"/>
      <c:layout>
        <c:manualLayout>
          <c:xMode val="edge"/>
          <c:yMode val="edge"/>
          <c:x val="0.2"/>
          <c:y val="0.92258064516128979"/>
          <c:w val="0.70425531914893613"/>
          <c:h val="7.0967741935483955E-2"/>
        </c:manualLayout>
      </c:layout>
      <c:spPr>
        <a:noFill/>
        <a:ln w="38737">
          <a:noFill/>
        </a:ln>
      </c:spPr>
      <c:txPr>
        <a:bodyPr/>
        <a:lstStyle/>
        <a:p>
          <a:pPr>
            <a:defRPr sz="1403" b="0" i="0" u="none" strike="noStrike" baseline="0">
              <a:solidFill>
                <a:schemeClr val="tx1"/>
              </a:solidFill>
              <a:latin typeface="+mj-lt"/>
              <a:ea typeface="Arial"/>
              <a:cs typeface="Arial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525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32440350128647766"/>
          <c:y val="4.1083099906629388E-2"/>
          <c:w val="0.63259170189933167"/>
          <c:h val="0.69163854518185242"/>
        </c:manualLayout>
      </c:layout>
      <c:barChart>
        <c:barDir val="bar"/>
        <c:grouping val="clustered"/>
        <c:ser>
          <c:idx val="0"/>
          <c:order val="0"/>
          <c:tx>
            <c:strRef>
              <c:f>Sheet1!$M$23</c:f>
              <c:strCache>
                <c:ptCount val="1"/>
                <c:pt idx="0">
                  <c:v>$107 per barrel</c:v>
                </c:pt>
              </c:strCache>
            </c:strRef>
          </c:tx>
          <c:spPr>
            <a:solidFill>
              <a:srgbClr val="C00000"/>
            </a:solidFill>
          </c:spPr>
          <c:cat>
            <c:strRef>
              <c:f>Sheet1!$N$22:$O$22</c:f>
              <c:strCache>
                <c:ptCount val="2"/>
                <c:pt idx="0">
                  <c:v>With            Mandates, credits, tariff</c:v>
                </c:pt>
                <c:pt idx="1">
                  <c:v>Without Mandates, credits, tariff</c:v>
                </c:pt>
              </c:strCache>
            </c:strRef>
          </c:cat>
          <c:val>
            <c:numRef>
              <c:f>Sheet1!$N$23:$O$23</c:f>
              <c:numCache>
                <c:formatCode>General</c:formatCode>
                <c:ptCount val="2"/>
                <c:pt idx="0">
                  <c:v>17.55</c:v>
                </c:pt>
                <c:pt idx="1">
                  <c:v>13.1</c:v>
                </c:pt>
              </c:numCache>
            </c:numRef>
          </c:val>
        </c:ser>
        <c:ser>
          <c:idx val="1"/>
          <c:order val="1"/>
          <c:tx>
            <c:strRef>
              <c:f>Sheet1!$M$24</c:f>
              <c:strCache>
                <c:ptCount val="1"/>
                <c:pt idx="0">
                  <c:v>$67 per barrel</c:v>
                </c:pt>
              </c:strCache>
            </c:strRef>
          </c:tx>
          <c:spPr>
            <a:solidFill>
              <a:srgbClr val="92D050"/>
            </a:solidFill>
          </c:spPr>
          <c:cat>
            <c:strRef>
              <c:f>Sheet1!$N$22:$O$22</c:f>
              <c:strCache>
                <c:ptCount val="2"/>
                <c:pt idx="0">
                  <c:v>With            Mandates, credits, tariff</c:v>
                </c:pt>
                <c:pt idx="1">
                  <c:v>Without Mandates, credits, tariff</c:v>
                </c:pt>
              </c:strCache>
            </c:strRef>
          </c:cat>
          <c:val>
            <c:numRef>
              <c:f>Sheet1!$N$24:$O$24</c:f>
              <c:numCache>
                <c:formatCode>General</c:formatCode>
                <c:ptCount val="2"/>
                <c:pt idx="0">
                  <c:v>15.6</c:v>
                </c:pt>
                <c:pt idx="1">
                  <c:v>8.9</c:v>
                </c:pt>
              </c:numCache>
            </c:numRef>
          </c:val>
        </c:ser>
        <c:axId val="76449280"/>
        <c:axId val="76450816"/>
      </c:barChart>
      <c:catAx>
        <c:axId val="76449280"/>
        <c:scaling>
          <c:orientation val="minMax"/>
        </c:scaling>
        <c:axPos val="l"/>
        <c:tickLblPos val="nextTo"/>
        <c:txPr>
          <a:bodyPr/>
          <a:lstStyle/>
          <a:p>
            <a:pPr>
              <a:defRPr sz="1200">
                <a:latin typeface="+mj-lt"/>
              </a:defRPr>
            </a:pPr>
            <a:endParaRPr lang="en-US"/>
          </a:p>
        </c:txPr>
        <c:crossAx val="76450816"/>
        <c:crosses val="autoZero"/>
        <c:auto val="1"/>
        <c:lblAlgn val="ctr"/>
        <c:lblOffset val="100"/>
      </c:catAx>
      <c:valAx>
        <c:axId val="76450816"/>
        <c:scaling>
          <c:orientation val="minMax"/>
        </c:scaling>
        <c:axPos val="b"/>
        <c:majorGridlines/>
        <c:title>
          <c:tx>
            <c:rich>
              <a:bodyPr/>
              <a:lstStyle/>
              <a:p>
                <a:pPr>
                  <a:defRPr>
                    <a:latin typeface="+mj-lt"/>
                  </a:defRPr>
                </a:pPr>
                <a:r>
                  <a:rPr lang="en-US" sz="1400">
                    <a:latin typeface="+mj-lt"/>
                  </a:rPr>
                  <a:t>billion gallons</a:t>
                </a:r>
              </a:p>
            </c:rich>
          </c:tx>
          <c:layout>
            <c:manualLayout>
              <c:xMode val="edge"/>
              <c:yMode val="edge"/>
              <c:x val="0.49077718733434256"/>
              <c:y val="0.83535793319952734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 sz="1400">
                <a:latin typeface="+mj-lt"/>
              </a:defRPr>
            </a:pPr>
            <a:endParaRPr lang="en-US"/>
          </a:p>
        </c:txPr>
        <c:crossAx val="76449280"/>
        <c:crosses val="autoZero"/>
        <c:crossBetween val="between"/>
        <c:majorUnit val="5"/>
      </c:valAx>
      <c:spPr>
        <a:ln>
          <a:solidFill>
            <a:schemeClr val="tx1"/>
          </a:solidFill>
        </a:ln>
      </c:spPr>
    </c:plotArea>
    <c:legend>
      <c:legendPos val="b"/>
      <c:layout>
        <c:manualLayout>
          <c:xMode val="edge"/>
          <c:yMode val="edge"/>
          <c:x val="0.18308909662154299"/>
          <c:y val="0.89884999669159182"/>
          <c:w val="0.64885353689241054"/>
          <c:h val="7.5267554848517798E-2"/>
        </c:manualLayout>
      </c:layout>
      <c:txPr>
        <a:bodyPr/>
        <a:lstStyle/>
        <a:p>
          <a:pPr>
            <a:defRPr sz="1400">
              <a:latin typeface="+mj-lt"/>
            </a:defRPr>
          </a:pPr>
          <a:endParaRPr lang="en-US"/>
        </a:p>
      </c:txPr>
    </c:legend>
    <c:plotVisOnly val="1"/>
  </c:chart>
  <c:spPr>
    <a:ln>
      <a:noFill/>
    </a:ln>
  </c:sp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32440350128647788"/>
          <c:y val="4.1083099906629408E-2"/>
          <c:w val="0.63259170189933167"/>
          <c:h val="0.6916385451818523"/>
        </c:manualLayout>
      </c:layout>
      <c:barChart>
        <c:barDir val="bar"/>
        <c:grouping val="clustered"/>
        <c:ser>
          <c:idx val="0"/>
          <c:order val="0"/>
          <c:tx>
            <c:strRef>
              <c:f>Sheet1!$M$31</c:f>
              <c:strCache>
                <c:ptCount val="1"/>
                <c:pt idx="0">
                  <c:v>$107 per barrel</c:v>
                </c:pt>
              </c:strCache>
            </c:strRef>
          </c:tx>
          <c:spPr>
            <a:solidFill>
              <a:srgbClr val="C00000"/>
            </a:solidFill>
          </c:spPr>
          <c:cat>
            <c:strRef>
              <c:f>Sheet1!$N$22:$O$22</c:f>
              <c:strCache>
                <c:ptCount val="2"/>
                <c:pt idx="0">
                  <c:v>With            Mandates, credits, tariff</c:v>
                </c:pt>
                <c:pt idx="1">
                  <c:v>Without Mandates, credits, tariff</c:v>
                </c:pt>
              </c:strCache>
            </c:strRef>
          </c:cat>
          <c:val>
            <c:numRef>
              <c:f>Sheet1!$N$31:$O$31</c:f>
              <c:numCache>
                <c:formatCode>General</c:formatCode>
                <c:ptCount val="2"/>
                <c:pt idx="0">
                  <c:v>4.3199999999999985</c:v>
                </c:pt>
                <c:pt idx="1">
                  <c:v>3.9099999999999997</c:v>
                </c:pt>
              </c:numCache>
            </c:numRef>
          </c:val>
        </c:ser>
        <c:ser>
          <c:idx val="1"/>
          <c:order val="1"/>
          <c:tx>
            <c:strRef>
              <c:f>Sheet1!$M$32</c:f>
              <c:strCache>
                <c:ptCount val="1"/>
                <c:pt idx="0">
                  <c:v>$67 per barrel</c:v>
                </c:pt>
              </c:strCache>
            </c:strRef>
          </c:tx>
          <c:spPr>
            <a:solidFill>
              <a:srgbClr val="92D050"/>
            </a:solidFill>
          </c:spPr>
          <c:cat>
            <c:strRef>
              <c:f>Sheet1!$N$22:$O$22</c:f>
              <c:strCache>
                <c:ptCount val="2"/>
                <c:pt idx="0">
                  <c:v>With            Mandates, credits, tariff</c:v>
                </c:pt>
                <c:pt idx="1">
                  <c:v>Without Mandates, credits, tariff</c:v>
                </c:pt>
              </c:strCache>
            </c:strRef>
          </c:cat>
          <c:val>
            <c:numRef>
              <c:f>Sheet1!$N$32:$O$32</c:f>
              <c:numCache>
                <c:formatCode>General</c:formatCode>
                <c:ptCount val="2"/>
                <c:pt idx="0">
                  <c:v>3.94</c:v>
                </c:pt>
                <c:pt idx="1">
                  <c:v>3.3899999999999997</c:v>
                </c:pt>
              </c:numCache>
            </c:numRef>
          </c:val>
        </c:ser>
        <c:axId val="76475776"/>
        <c:axId val="76481664"/>
      </c:barChart>
      <c:catAx>
        <c:axId val="76475776"/>
        <c:scaling>
          <c:orientation val="minMax"/>
        </c:scaling>
        <c:axPos val="l"/>
        <c:tickLblPos val="nextTo"/>
        <c:txPr>
          <a:bodyPr/>
          <a:lstStyle/>
          <a:p>
            <a:pPr>
              <a:defRPr sz="1200">
                <a:latin typeface="+mj-lt"/>
              </a:defRPr>
            </a:pPr>
            <a:endParaRPr lang="en-US"/>
          </a:p>
        </c:txPr>
        <c:crossAx val="76481664"/>
        <c:crosses val="autoZero"/>
        <c:auto val="1"/>
        <c:lblAlgn val="ctr"/>
        <c:lblOffset val="100"/>
      </c:catAx>
      <c:valAx>
        <c:axId val="76481664"/>
        <c:scaling>
          <c:orientation val="minMax"/>
          <c:max val="5"/>
        </c:scaling>
        <c:axPos val="b"/>
        <c:majorGridlines/>
        <c:title>
          <c:tx>
            <c:rich>
              <a:bodyPr/>
              <a:lstStyle/>
              <a:p>
                <a:pPr>
                  <a:defRPr>
                    <a:latin typeface="+mj-lt"/>
                  </a:defRPr>
                </a:pPr>
                <a:r>
                  <a:rPr lang="en-US" sz="1400">
                    <a:latin typeface="+mj-lt"/>
                  </a:rPr>
                  <a:t>dollars</a:t>
                </a:r>
                <a:r>
                  <a:rPr lang="en-US" sz="1400" baseline="0">
                    <a:latin typeface="+mj-lt"/>
                  </a:rPr>
                  <a:t> per bushel</a:t>
                </a:r>
                <a:endParaRPr lang="en-US" sz="1400">
                  <a:latin typeface="+mj-lt"/>
                </a:endParaRPr>
              </a:p>
            </c:rich>
          </c:tx>
          <c:layout>
            <c:manualLayout>
              <c:xMode val="edge"/>
              <c:yMode val="edge"/>
              <c:x val="0.49077718733434278"/>
              <c:y val="0.83535793319952756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 sz="1400">
                <a:latin typeface="+mj-lt"/>
              </a:defRPr>
            </a:pPr>
            <a:endParaRPr lang="en-US"/>
          </a:p>
        </c:txPr>
        <c:crossAx val="76475776"/>
        <c:crosses val="autoZero"/>
        <c:crossBetween val="between"/>
        <c:majorUnit val="1"/>
      </c:valAx>
      <c:spPr>
        <a:ln>
          <a:solidFill>
            <a:schemeClr val="tx1"/>
          </a:solidFill>
        </a:ln>
      </c:spPr>
    </c:plotArea>
    <c:legend>
      <c:legendPos val="b"/>
      <c:layout>
        <c:manualLayout>
          <c:xMode val="edge"/>
          <c:yMode val="edge"/>
          <c:x val="0.18308909662154299"/>
          <c:y val="0.89884999669159205"/>
          <c:w val="0.64885353689241065"/>
          <c:h val="7.5267554848517812E-2"/>
        </c:manualLayout>
      </c:layout>
      <c:txPr>
        <a:bodyPr/>
        <a:lstStyle/>
        <a:p>
          <a:pPr>
            <a:defRPr sz="1400">
              <a:latin typeface="+mj-lt"/>
            </a:defRPr>
          </a:pPr>
          <a:endParaRPr lang="en-US"/>
        </a:p>
      </c:txPr>
    </c:legend>
    <c:plotVisOnly val="1"/>
  </c:chart>
  <c:spPr>
    <a:ln>
      <a:noFill/>
    </a:ln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2550866840092881"/>
          <c:y val="5.1400554097404488E-2"/>
          <c:w val="0.84393572754625168"/>
          <c:h val="0.67850602008082361"/>
        </c:manualLayout>
      </c:layout>
      <c:barChart>
        <c:barDir val="col"/>
        <c:grouping val="stacked"/>
        <c:ser>
          <c:idx val="0"/>
          <c:order val="0"/>
          <c:tx>
            <c:strRef>
              <c:f>Sheet1!$V$63</c:f>
              <c:strCache>
                <c:ptCount val="1"/>
                <c:pt idx="0">
                  <c:v>Domestic Use</c:v>
                </c:pt>
              </c:strCache>
            </c:strRef>
          </c:tx>
          <c:cat>
            <c:strRef>
              <c:f>Sheet1!$U$75:$U$82</c:f>
              <c:strCache>
                <c:ptCount val="8"/>
                <c:pt idx="0">
                  <c:v>US</c:v>
                </c:pt>
                <c:pt idx="1">
                  <c:v>India</c:v>
                </c:pt>
                <c:pt idx="2">
                  <c:v>China</c:v>
                </c:pt>
                <c:pt idx="3">
                  <c:v>EU</c:v>
                </c:pt>
                <c:pt idx="4">
                  <c:v>ROW</c:v>
                </c:pt>
                <c:pt idx="5">
                  <c:v>World</c:v>
                </c:pt>
                <c:pt idx="6">
                  <c:v>World FSI</c:v>
                </c:pt>
                <c:pt idx="7">
                  <c:v>World Feed</c:v>
                </c:pt>
              </c:strCache>
            </c:strRef>
          </c:cat>
          <c:val>
            <c:numRef>
              <c:f>Sheet1!$V$75:$V$82</c:f>
              <c:numCache>
                <c:formatCode>General</c:formatCode>
                <c:ptCount val="8"/>
                <c:pt idx="0">
                  <c:v>0</c:v>
                </c:pt>
                <c:pt idx="1">
                  <c:v>15688</c:v>
                </c:pt>
                <c:pt idx="2">
                  <c:v>11760</c:v>
                </c:pt>
                <c:pt idx="3">
                  <c:v>-3449</c:v>
                </c:pt>
                <c:pt idx="4">
                  <c:v>29616</c:v>
                </c:pt>
                <c:pt idx="5">
                  <c:v>82092</c:v>
                </c:pt>
                <c:pt idx="6">
                  <c:v>67409.30073750444</c:v>
                </c:pt>
                <c:pt idx="7" formatCode="#,##0">
                  <c:v>3306</c:v>
                </c:pt>
              </c:numCache>
            </c:numRef>
          </c:val>
        </c:ser>
        <c:ser>
          <c:idx val="1"/>
          <c:order val="1"/>
          <c:tx>
            <c:strRef>
              <c:f>Sheet1!$W$63</c:f>
              <c:strCache>
                <c:ptCount val="1"/>
                <c:pt idx="0">
                  <c:v>Ethanol</c:v>
                </c:pt>
              </c:strCache>
            </c:strRef>
          </c:tx>
          <c:spPr>
            <a:solidFill>
              <a:srgbClr val="FF0000"/>
            </a:solidFill>
          </c:spPr>
          <c:dPt>
            <c:idx val="6"/>
            <c:spPr>
              <a:solidFill>
                <a:srgbClr val="FF0000"/>
              </a:solidFill>
              <a:ln>
                <a:solidFill>
                  <a:schemeClr val="accent1">
                    <a:lumMod val="50000"/>
                  </a:schemeClr>
                </a:solidFill>
              </a:ln>
            </c:spPr>
          </c:dPt>
          <c:dPt>
            <c:idx val="7"/>
            <c:spPr>
              <a:solidFill>
                <a:schemeClr val="tx2">
                  <a:lumMod val="75000"/>
                </a:schemeClr>
              </a:solidFill>
            </c:spPr>
          </c:dPt>
          <c:cat>
            <c:strRef>
              <c:f>Sheet1!$U$75:$U$82</c:f>
              <c:strCache>
                <c:ptCount val="8"/>
                <c:pt idx="0">
                  <c:v>US</c:v>
                </c:pt>
                <c:pt idx="1">
                  <c:v>India</c:v>
                </c:pt>
                <c:pt idx="2">
                  <c:v>China</c:v>
                </c:pt>
                <c:pt idx="3">
                  <c:v>EU</c:v>
                </c:pt>
                <c:pt idx="4">
                  <c:v>ROW</c:v>
                </c:pt>
                <c:pt idx="5">
                  <c:v>World</c:v>
                </c:pt>
                <c:pt idx="6">
                  <c:v>World FSI</c:v>
                </c:pt>
                <c:pt idx="7">
                  <c:v>World Feed</c:v>
                </c:pt>
              </c:strCache>
            </c:strRef>
          </c:cat>
          <c:val>
            <c:numRef>
              <c:f>Sheet1!$W$75:$W$82</c:f>
              <c:numCache>
                <c:formatCode>General</c:formatCode>
                <c:ptCount val="8"/>
                <c:pt idx="0">
                  <c:v>36137.750598515304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10970.388574549283</c:v>
                </c:pt>
              </c:numCache>
            </c:numRef>
          </c:val>
        </c:ser>
        <c:ser>
          <c:idx val="2"/>
          <c:order val="2"/>
          <c:tx>
            <c:strRef>
              <c:f>Sheet1!$X$63</c:f>
              <c:strCache>
                <c:ptCount val="1"/>
                <c:pt idx="0">
                  <c:v>Other Domestic Use</c:v>
                </c:pt>
              </c:strCache>
            </c:strRef>
          </c:tx>
          <c:spPr>
            <a:solidFill>
              <a:srgbClr val="0066FF"/>
            </a:solidFill>
          </c:spPr>
          <c:cat>
            <c:strRef>
              <c:f>Sheet1!$U$75:$U$82</c:f>
              <c:strCache>
                <c:ptCount val="8"/>
                <c:pt idx="0">
                  <c:v>US</c:v>
                </c:pt>
                <c:pt idx="1">
                  <c:v>India</c:v>
                </c:pt>
                <c:pt idx="2">
                  <c:v>China</c:v>
                </c:pt>
                <c:pt idx="3">
                  <c:v>EU</c:v>
                </c:pt>
                <c:pt idx="4">
                  <c:v>ROW</c:v>
                </c:pt>
                <c:pt idx="5">
                  <c:v>World</c:v>
                </c:pt>
                <c:pt idx="6">
                  <c:v>World FSI</c:v>
                </c:pt>
                <c:pt idx="7">
                  <c:v>World Feed</c:v>
                </c:pt>
              </c:strCache>
            </c:strRef>
          </c:cat>
          <c:val>
            <c:numRef>
              <c:f>Sheet1!$X$75:$X$82</c:f>
              <c:numCache>
                <c:formatCode>General</c:formatCode>
                <c:ptCount val="8"/>
                <c:pt idx="0">
                  <c:v>-7660.7505985152984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</c:ser>
        <c:gapWidth val="107"/>
        <c:overlap val="100"/>
        <c:axId val="76037120"/>
        <c:axId val="76063488"/>
      </c:barChart>
      <c:catAx>
        <c:axId val="76037120"/>
        <c:scaling>
          <c:orientation val="minMax"/>
        </c:scaling>
        <c:axPos val="b"/>
        <c:tickLblPos val="low"/>
        <c:txPr>
          <a:bodyPr/>
          <a:lstStyle/>
          <a:p>
            <a:pPr>
              <a:defRPr sz="1600">
                <a:latin typeface="+mj-lt"/>
              </a:defRPr>
            </a:pPr>
            <a:endParaRPr lang="en-US"/>
          </a:p>
        </c:txPr>
        <c:crossAx val="76063488"/>
        <c:crosses val="autoZero"/>
        <c:auto val="1"/>
        <c:lblAlgn val="ctr"/>
        <c:lblOffset val="100"/>
      </c:catAx>
      <c:valAx>
        <c:axId val="76063488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2000">
                    <a:latin typeface="+mj-lt"/>
                  </a:defRPr>
                </a:pPr>
                <a:r>
                  <a:rPr lang="en-US" sz="2000" b="0">
                    <a:latin typeface="+mj-lt"/>
                  </a:rPr>
                  <a:t>million metric tons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2000">
                <a:latin typeface="+mj-lt"/>
              </a:defRPr>
            </a:pPr>
            <a:endParaRPr lang="en-US"/>
          </a:p>
        </c:txPr>
        <c:crossAx val="76037120"/>
        <c:crosses val="autoZero"/>
        <c:crossBetween val="between"/>
        <c:dispUnits>
          <c:builtInUnit val="thousands"/>
        </c:dispUnits>
      </c:valAx>
      <c:spPr>
        <a:ln>
          <a:solidFill>
            <a:schemeClr val="bg1">
              <a:lumMod val="65000"/>
            </a:schemeClr>
          </a:solidFill>
        </a:ln>
      </c:spPr>
    </c:plotArea>
    <c:legend>
      <c:legendPos val="b"/>
      <c:layout>
        <c:manualLayout>
          <c:xMode val="edge"/>
          <c:yMode val="edge"/>
          <c:x val="0.10084487702926018"/>
          <c:y val="0.89021768112319288"/>
          <c:w val="0.79831024594147959"/>
          <c:h val="7.5390784485272727E-2"/>
        </c:manualLayout>
      </c:layout>
      <c:txPr>
        <a:bodyPr/>
        <a:lstStyle/>
        <a:p>
          <a:pPr>
            <a:defRPr sz="2000">
              <a:latin typeface="+mj-lt"/>
            </a:defRPr>
          </a:pPr>
          <a:endParaRPr lang="en-US"/>
        </a:p>
      </c:txPr>
    </c:legend>
    <c:plotVisOnly val="1"/>
  </c:chart>
  <c:spPr>
    <a:ln>
      <a:noFill/>
    </a:ln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stacked"/>
        <c:ser>
          <c:idx val="0"/>
          <c:order val="0"/>
          <c:tx>
            <c:strRef>
              <c:f>Sheet1!$K$21</c:f>
              <c:strCache>
                <c:ptCount val="1"/>
                <c:pt idx="0">
                  <c:v>OPEC</c:v>
                </c:pt>
              </c:strCache>
            </c:strRef>
          </c:tx>
          <c:spPr>
            <a:solidFill>
              <a:srgbClr val="0070C0"/>
            </a:solidFill>
          </c:spPr>
          <c:cat>
            <c:numRef>
              <c:f>Sheet1!$L$20:$O$20</c:f>
              <c:numCache>
                <c:formatCode>General</c:formatCode>
                <c:ptCount val="4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</c:numCache>
            </c:numRef>
          </c:cat>
          <c:val>
            <c:numRef>
              <c:f>Sheet1!$L$21:$O$21</c:f>
              <c:numCache>
                <c:formatCode>General</c:formatCode>
                <c:ptCount val="4"/>
                <c:pt idx="0">
                  <c:v>36</c:v>
                </c:pt>
                <c:pt idx="1">
                  <c:v>36.300000000000004</c:v>
                </c:pt>
                <c:pt idx="2">
                  <c:v>35.9</c:v>
                </c:pt>
                <c:pt idx="3">
                  <c:v>37.300000000000004</c:v>
                </c:pt>
              </c:numCache>
            </c:numRef>
          </c:val>
        </c:ser>
        <c:ser>
          <c:idx val="1"/>
          <c:order val="1"/>
          <c:tx>
            <c:strRef>
              <c:f>Sheet1!$K$22</c:f>
              <c:strCache>
                <c:ptCount val="1"/>
                <c:pt idx="0">
                  <c:v>Non-OPEC</c:v>
                </c:pt>
              </c:strCache>
            </c:strRef>
          </c:tx>
          <c:spPr>
            <a:solidFill>
              <a:srgbClr val="0099FF"/>
            </a:solidFill>
          </c:spPr>
          <c:cat>
            <c:numRef>
              <c:f>Sheet1!$L$20:$O$20</c:f>
              <c:numCache>
                <c:formatCode>General</c:formatCode>
                <c:ptCount val="4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</c:numCache>
            </c:numRef>
          </c:cat>
          <c:val>
            <c:numRef>
              <c:f>Sheet1!$L$22:$O$22</c:f>
              <c:numCache>
                <c:formatCode>General</c:formatCode>
                <c:ptCount val="4"/>
                <c:pt idx="0">
                  <c:v>48</c:v>
                </c:pt>
                <c:pt idx="1">
                  <c:v>48.300000000000004</c:v>
                </c:pt>
                <c:pt idx="2">
                  <c:v>48.5</c:v>
                </c:pt>
                <c:pt idx="3">
                  <c:v>48.300000000000004</c:v>
                </c:pt>
              </c:numCache>
            </c:numRef>
          </c:val>
        </c:ser>
        <c:ser>
          <c:idx val="2"/>
          <c:order val="2"/>
          <c:tx>
            <c:strRef>
              <c:f>Sheet1!$K$23</c:f>
              <c:strCache>
                <c:ptCount val="1"/>
                <c:pt idx="0">
                  <c:v>Biofuels</c:v>
                </c:pt>
              </c:strCache>
            </c:strRef>
          </c:tx>
          <c:spPr>
            <a:solidFill>
              <a:srgbClr val="FF0000"/>
            </a:solidFill>
          </c:spPr>
          <c:cat>
            <c:numRef>
              <c:f>Sheet1!$L$20:$O$20</c:f>
              <c:numCache>
                <c:formatCode>General</c:formatCode>
                <c:ptCount val="4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</c:numCache>
            </c:numRef>
          </c:cat>
          <c:val>
            <c:numRef>
              <c:f>Sheet1!$L$23:$O$23</c:f>
              <c:numCache>
                <c:formatCode>General</c:formatCode>
                <c:ptCount val="4"/>
                <c:pt idx="0">
                  <c:v>0.70000000000000062</c:v>
                </c:pt>
                <c:pt idx="1">
                  <c:v>0.9</c:v>
                </c:pt>
                <c:pt idx="2">
                  <c:v>1.1000000000000001</c:v>
                </c:pt>
                <c:pt idx="3">
                  <c:v>1.4</c:v>
                </c:pt>
              </c:numCache>
            </c:numRef>
          </c:val>
        </c:ser>
        <c:overlap val="100"/>
        <c:axId val="76085888"/>
        <c:axId val="75637120"/>
      </c:barChart>
      <c:catAx>
        <c:axId val="7608588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2000">
                <a:latin typeface="+mj-lt"/>
              </a:defRPr>
            </a:pPr>
            <a:endParaRPr lang="en-US"/>
          </a:p>
        </c:txPr>
        <c:crossAx val="75637120"/>
        <c:crosses val="autoZero"/>
        <c:auto val="1"/>
        <c:lblAlgn val="ctr"/>
        <c:lblOffset val="100"/>
      </c:catAx>
      <c:valAx>
        <c:axId val="75637120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>
                    <a:latin typeface="+mj-lt"/>
                  </a:defRPr>
                </a:pPr>
                <a:r>
                  <a:rPr lang="en-US" sz="2000" b="0" dirty="0" smtClean="0">
                    <a:latin typeface="+mj-lt"/>
                  </a:rPr>
                  <a:t>Millions of barrels per day</a:t>
                </a:r>
                <a:endParaRPr lang="en-US" sz="2000" b="0" dirty="0">
                  <a:latin typeface="+mj-lt"/>
                </a:endParaRP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2000">
                <a:latin typeface="+mj-lt"/>
              </a:defRPr>
            </a:pPr>
            <a:endParaRPr lang="en-US"/>
          </a:p>
        </c:txPr>
        <c:crossAx val="76085888"/>
        <c:crosses val="autoZero"/>
        <c:crossBetween val="between"/>
      </c:valAx>
      <c:spPr>
        <a:ln>
          <a:solidFill>
            <a:schemeClr val="bg1">
              <a:lumMod val="65000"/>
            </a:schemeClr>
          </a:solidFill>
        </a:ln>
      </c:spPr>
    </c:plotArea>
    <c:legend>
      <c:legendPos val="b"/>
      <c:layout/>
      <c:txPr>
        <a:bodyPr/>
        <a:lstStyle/>
        <a:p>
          <a:pPr>
            <a:defRPr sz="2000">
              <a:latin typeface="+mj-lt"/>
            </a:defRPr>
          </a:pPr>
          <a:endParaRPr lang="en-US"/>
        </a:p>
      </c:txPr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4458088009269243"/>
          <c:y val="4.7798556430446698E-2"/>
          <c:w val="0.83890260339079636"/>
          <c:h val="0.8022823709536272"/>
        </c:manualLayout>
      </c:layout>
      <c:barChart>
        <c:barDir val="col"/>
        <c:grouping val="stacked"/>
        <c:ser>
          <c:idx val="0"/>
          <c:order val="0"/>
          <c:tx>
            <c:strRef>
              <c:f>Sheet1!$W$28</c:f>
              <c:strCache>
                <c:ptCount val="1"/>
                <c:pt idx="0">
                  <c:v>A</c:v>
                </c:pt>
              </c:strCache>
            </c:strRef>
          </c:tx>
          <c:spPr>
            <a:solidFill>
              <a:srgbClr val="11ED16"/>
            </a:solidFill>
          </c:spPr>
          <c:dPt>
            <c:idx val="0"/>
            <c:spPr>
              <a:solidFill>
                <a:srgbClr val="0066FF"/>
              </a:solidFill>
            </c:spPr>
          </c:dPt>
          <c:cat>
            <c:strRef>
              <c:f>Sheet1!$X$27:$Z$27</c:f>
              <c:strCache>
                <c:ptCount val="3"/>
                <c:pt idx="0">
                  <c:v>OPEC</c:v>
                </c:pt>
                <c:pt idx="1">
                  <c:v>Non-OPEC</c:v>
                </c:pt>
                <c:pt idx="2">
                  <c:v>Non-OPEC Biofuel</c:v>
                </c:pt>
              </c:strCache>
            </c:strRef>
          </c:cat>
          <c:val>
            <c:numRef>
              <c:f>Sheet1!$X$28:$Z$28</c:f>
              <c:numCache>
                <c:formatCode>General</c:formatCode>
                <c:ptCount val="3"/>
                <c:pt idx="0">
                  <c:v>1</c:v>
                </c:pt>
                <c:pt idx="1">
                  <c:v>0</c:v>
                </c:pt>
                <c:pt idx="2">
                  <c:v>0.30000000000000032</c:v>
                </c:pt>
              </c:numCache>
            </c:numRef>
          </c:val>
        </c:ser>
        <c:ser>
          <c:idx val="1"/>
          <c:order val="1"/>
          <c:tx>
            <c:strRef>
              <c:f>Sheet1!$W$29</c:f>
              <c:strCache>
                <c:ptCount val="1"/>
                <c:pt idx="0">
                  <c:v>B</c:v>
                </c:pt>
              </c:strCache>
            </c:strRef>
          </c:tx>
          <c:cat>
            <c:strRef>
              <c:f>Sheet1!$X$27:$Z$27</c:f>
              <c:strCache>
                <c:ptCount val="3"/>
                <c:pt idx="0">
                  <c:v>OPEC</c:v>
                </c:pt>
                <c:pt idx="1">
                  <c:v>Non-OPEC</c:v>
                </c:pt>
                <c:pt idx="2">
                  <c:v>Non-OPEC Biofuel</c:v>
                </c:pt>
              </c:strCache>
            </c:strRef>
          </c:cat>
          <c:val>
            <c:numRef>
              <c:f>Sheet1!$X$29:$Z$29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0.10000000000000003</c:v>
                </c:pt>
              </c:numCache>
            </c:numRef>
          </c:val>
        </c:ser>
        <c:ser>
          <c:idx val="2"/>
          <c:order val="2"/>
          <c:tx>
            <c:strRef>
              <c:f>Sheet1!$W$30</c:f>
              <c:strCache>
                <c:ptCount val="1"/>
                <c:pt idx="0">
                  <c:v>C</c:v>
                </c:pt>
              </c:strCache>
            </c:strRef>
          </c:tx>
          <c:cat>
            <c:strRef>
              <c:f>Sheet1!$X$27:$Z$27</c:f>
              <c:strCache>
                <c:ptCount val="3"/>
                <c:pt idx="0">
                  <c:v>OPEC</c:v>
                </c:pt>
                <c:pt idx="1">
                  <c:v>Non-OPEC</c:v>
                </c:pt>
                <c:pt idx="2">
                  <c:v>Non-OPEC Biofuel</c:v>
                </c:pt>
              </c:strCache>
            </c:strRef>
          </c:cat>
          <c:val>
            <c:numRef>
              <c:f>Sheet1!$X$30:$Z$30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0.30000000000000032</c:v>
                </c:pt>
              </c:numCache>
            </c:numRef>
          </c:val>
        </c:ser>
        <c:gapWidth val="64"/>
        <c:overlap val="100"/>
        <c:axId val="75688192"/>
        <c:axId val="76288000"/>
      </c:barChart>
      <c:catAx>
        <c:axId val="75688192"/>
        <c:scaling>
          <c:orientation val="minMax"/>
        </c:scaling>
        <c:axPos val="b"/>
        <c:tickLblPos val="nextTo"/>
        <c:txPr>
          <a:bodyPr/>
          <a:lstStyle/>
          <a:p>
            <a:pPr>
              <a:defRPr sz="2000">
                <a:latin typeface="+mj-lt"/>
              </a:defRPr>
            </a:pPr>
            <a:endParaRPr lang="en-US"/>
          </a:p>
        </c:txPr>
        <c:crossAx val="76288000"/>
        <c:crosses val="autoZero"/>
        <c:auto val="1"/>
        <c:lblAlgn val="ctr"/>
        <c:lblOffset val="100"/>
      </c:catAx>
      <c:valAx>
        <c:axId val="76288000"/>
        <c:scaling>
          <c:orientation val="minMax"/>
          <c:max val="1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>
                    <a:latin typeface="+mj-lt"/>
                  </a:defRPr>
                </a:pPr>
                <a:r>
                  <a:rPr lang="en-US" sz="2000" b="0" dirty="0" smtClean="0">
                    <a:latin typeface="+mj-lt"/>
                  </a:rPr>
                  <a:t>Million</a:t>
                </a:r>
                <a:r>
                  <a:rPr lang="en-US" sz="2000" b="0" baseline="0" dirty="0" smtClean="0">
                    <a:latin typeface="+mj-lt"/>
                  </a:rPr>
                  <a:t> barrels per day</a:t>
                </a:r>
                <a:endParaRPr lang="en-US" sz="2000" b="0" dirty="0">
                  <a:latin typeface="+mj-lt"/>
                </a:endParaRPr>
              </a:p>
            </c:rich>
          </c:tx>
          <c:layout/>
        </c:title>
        <c:numFmt formatCode="#,##0.0" sourceLinked="0"/>
        <c:tickLblPos val="nextTo"/>
        <c:txPr>
          <a:bodyPr/>
          <a:lstStyle/>
          <a:p>
            <a:pPr>
              <a:defRPr sz="2000">
                <a:latin typeface="+mj-lt"/>
              </a:defRPr>
            </a:pPr>
            <a:endParaRPr lang="en-US"/>
          </a:p>
        </c:txPr>
        <c:crossAx val="75688192"/>
        <c:crosses val="autoZero"/>
        <c:crossBetween val="between"/>
        <c:majorUnit val="0.2"/>
      </c:valAx>
      <c:spPr>
        <a:ln>
          <a:solidFill>
            <a:schemeClr val="bg1">
              <a:lumMod val="65000"/>
            </a:schemeClr>
          </a:solidFill>
        </a:ln>
      </c:spPr>
    </c:plotArea>
    <c:plotVisOnly val="1"/>
  </c:chart>
  <c:spPr>
    <a:ln>
      <a:noFill/>
    </a:ln>
  </c:sp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2006</c:v>
                </c:pt>
              </c:strCache>
            </c:strRef>
          </c:tx>
          <c:dPt>
            <c:idx val="0"/>
            <c:spPr>
              <a:solidFill>
                <a:srgbClr val="FFFF00"/>
              </a:solidFill>
            </c:spPr>
          </c:dPt>
          <c:dPt>
            <c:idx val="1"/>
            <c:spPr>
              <a:solidFill>
                <a:schemeClr val="tx2">
                  <a:lumMod val="50000"/>
                  <a:lumOff val="50000"/>
                </a:schemeClr>
              </a:solidFill>
            </c:spPr>
          </c:dPt>
          <c:dPt>
            <c:idx val="2"/>
            <c:spPr>
              <a:solidFill>
                <a:srgbClr val="FF0000"/>
              </a:solidFill>
            </c:spPr>
          </c:dPt>
          <c:dPt>
            <c:idx val="3"/>
            <c:spPr>
              <a:solidFill>
                <a:srgbClr val="0070C0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b="1" dirty="0">
                        <a:latin typeface="+mj-lt"/>
                      </a:rPr>
                      <a:t>18.5%</a:t>
                    </a:r>
                  </a:p>
                </c:rich>
              </c:tx>
              <c:dLblPos val="bestFit"/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b="1" dirty="0">
                        <a:latin typeface="+mj-lt"/>
                      </a:rPr>
                      <a:t>38.7%</a:t>
                    </a:r>
                  </a:p>
                </c:rich>
              </c:tx>
              <c:dLblPos val="bestFit"/>
              <c:showPercent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b="1" dirty="0">
                        <a:latin typeface="+mj-lt"/>
                      </a:rPr>
                      <a:t>7.8%</a:t>
                    </a:r>
                  </a:p>
                </c:rich>
              </c:tx>
              <c:dLblPos val="bestFit"/>
              <c:showPercent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b="1" dirty="0">
                        <a:latin typeface="+mj-lt"/>
                      </a:rPr>
                      <a:t>34.9%</a:t>
                    </a:r>
                  </a:p>
                </c:rich>
              </c:tx>
              <c:dLblPos val="bestFit"/>
              <c:showPercent val="1"/>
            </c:dLbl>
            <c:numFmt formatCode="0.0%" sourceLinked="0"/>
            <c:txPr>
              <a:bodyPr/>
              <a:lstStyle/>
              <a:p>
                <a:pPr>
                  <a:defRPr>
                    <a:latin typeface="+mj-lt"/>
                  </a:defRPr>
                </a:pPr>
                <a:endParaRPr lang="en-US"/>
              </a:p>
            </c:txPr>
            <c:dLblPos val="bestFit"/>
            <c:showPercent val="1"/>
            <c:showLeaderLines val="1"/>
          </c:dLbls>
          <c:cat>
            <c:strRef>
              <c:f>Sheet1!$A$2:$A$5</c:f>
              <c:strCache>
                <c:ptCount val="4"/>
                <c:pt idx="0">
                  <c:v>Farm level value</c:v>
                </c:pt>
                <c:pt idx="1">
                  <c:v>Labor</c:v>
                </c:pt>
                <c:pt idx="2">
                  <c:v>Fuel  &amp; transport</c:v>
                </c:pt>
                <c:pt idx="3">
                  <c:v>Other 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163.19999999999999</c:v>
                </c:pt>
                <c:pt idx="1">
                  <c:v>341</c:v>
                </c:pt>
                <c:pt idx="2">
                  <c:v>68.7</c:v>
                </c:pt>
                <c:pt idx="3">
                  <c:v>307.8</c:v>
                </c:pt>
              </c:numCache>
            </c:numRef>
          </c:val>
        </c:ser>
        <c:dLbls>
          <c:showVal val="1"/>
        </c:dLbls>
        <c:firstSliceAng val="0"/>
      </c:pieChart>
    </c:plotArea>
    <c:legend>
      <c:legendPos val="r"/>
      <c:layout/>
      <c:txPr>
        <a:bodyPr/>
        <a:lstStyle/>
        <a:p>
          <a:pPr>
            <a:defRPr>
              <a:latin typeface="+mj-lt"/>
            </a:defRPr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1817687230843719"/>
          <c:y val="3.8625E-2"/>
          <c:w val="0.6287382463114447"/>
          <c:h val="0.76666673228346505"/>
        </c:manualLayout>
      </c:layout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CPI, food</c:v>
                </c:pt>
              </c:strCache>
            </c:strRef>
          </c:tx>
          <c:spPr>
            <a:ln>
              <a:solidFill>
                <a:srgbClr val="0070C0"/>
              </a:solidFill>
            </a:ln>
          </c:spPr>
          <c:marker>
            <c:symbol val="circle"/>
            <c:size val="8"/>
            <c:spPr>
              <a:solidFill>
                <a:srgbClr val="0070C0"/>
              </a:solidFill>
              <a:ln>
                <a:solidFill>
                  <a:srgbClr val="0070C0"/>
                </a:solidFill>
              </a:ln>
            </c:spPr>
          </c:marker>
          <c:cat>
            <c:strRef>
              <c:f>Sheet1!$A$2:$A$21</c:f>
              <c:strCache>
                <c:ptCount val="20"/>
                <c:pt idx="0">
                  <c:v> Aug 07</c:v>
                </c:pt>
                <c:pt idx="1">
                  <c:v> Sep 07</c:v>
                </c:pt>
                <c:pt idx="2">
                  <c:v> Oct 07</c:v>
                </c:pt>
                <c:pt idx="3">
                  <c:v> Nov 07</c:v>
                </c:pt>
                <c:pt idx="4">
                  <c:v> Dec 07</c:v>
                </c:pt>
                <c:pt idx="5">
                  <c:v> Jan 08</c:v>
                </c:pt>
                <c:pt idx="6">
                  <c:v> Feb 08</c:v>
                </c:pt>
                <c:pt idx="7">
                  <c:v> Mar 08</c:v>
                </c:pt>
                <c:pt idx="8">
                  <c:v> Apr 08</c:v>
                </c:pt>
                <c:pt idx="9">
                  <c:v> May 08</c:v>
                </c:pt>
                <c:pt idx="10">
                  <c:v> Jun 08</c:v>
                </c:pt>
                <c:pt idx="11">
                  <c:v> Jul 08</c:v>
                </c:pt>
                <c:pt idx="12">
                  <c:v> Aug 08</c:v>
                </c:pt>
                <c:pt idx="13">
                  <c:v> Sep 08</c:v>
                </c:pt>
                <c:pt idx="14">
                  <c:v> Oct 08</c:v>
                </c:pt>
                <c:pt idx="15">
                  <c:v> Nov 08</c:v>
                </c:pt>
                <c:pt idx="16">
                  <c:v> Dec 08</c:v>
                </c:pt>
                <c:pt idx="17">
                  <c:v> Jan 09</c:v>
                </c:pt>
                <c:pt idx="18">
                  <c:v> Feb 09</c:v>
                </c:pt>
                <c:pt idx="19">
                  <c:v>Mar 09</c:v>
                </c:pt>
              </c:strCache>
            </c:strRef>
          </c:cat>
          <c:val>
            <c:numRef>
              <c:f>Sheet1!$B$2:$B$21</c:f>
              <c:numCache>
                <c:formatCode>General</c:formatCode>
                <c:ptCount val="20"/>
                <c:pt idx="0">
                  <c:v>4.3</c:v>
                </c:pt>
                <c:pt idx="1">
                  <c:v>4.5</c:v>
                </c:pt>
                <c:pt idx="2">
                  <c:v>4.4000000000000004</c:v>
                </c:pt>
                <c:pt idx="3">
                  <c:v>4.8</c:v>
                </c:pt>
                <c:pt idx="4">
                  <c:v>4.9000000000000004</c:v>
                </c:pt>
                <c:pt idx="5">
                  <c:v>4.9000000000000004</c:v>
                </c:pt>
                <c:pt idx="6">
                  <c:v>4.5999999999999996</c:v>
                </c:pt>
                <c:pt idx="7">
                  <c:v>4.5</c:v>
                </c:pt>
                <c:pt idx="8">
                  <c:v>5.0999999999999996</c:v>
                </c:pt>
                <c:pt idx="9">
                  <c:v>5.0999999999999996</c:v>
                </c:pt>
                <c:pt idx="10">
                  <c:v>5.3</c:v>
                </c:pt>
                <c:pt idx="11">
                  <c:v>6</c:v>
                </c:pt>
                <c:pt idx="12">
                  <c:v>6.1</c:v>
                </c:pt>
                <c:pt idx="13">
                  <c:v>6.2237424429469899</c:v>
                </c:pt>
                <c:pt idx="14">
                  <c:v>6.2887519679682775</c:v>
                </c:pt>
                <c:pt idx="15">
                  <c:v>6.046238795406186</c:v>
                </c:pt>
                <c:pt idx="16">
                  <c:v>5.8542650359934996</c:v>
                </c:pt>
                <c:pt idx="17">
                  <c:v>5.3001179188756558</c:v>
                </c:pt>
                <c:pt idx="18">
                  <c:v>4.7995372096803601</c:v>
                </c:pt>
                <c:pt idx="19">
                  <c:v>4.4000000000000004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CPI, all items</c:v>
                </c:pt>
              </c:strCache>
            </c:strRef>
          </c:tx>
          <c:cat>
            <c:strRef>
              <c:f>Sheet1!$A$2:$A$21</c:f>
              <c:strCache>
                <c:ptCount val="20"/>
                <c:pt idx="0">
                  <c:v> Aug 07</c:v>
                </c:pt>
                <c:pt idx="1">
                  <c:v> Sep 07</c:v>
                </c:pt>
                <c:pt idx="2">
                  <c:v> Oct 07</c:v>
                </c:pt>
                <c:pt idx="3">
                  <c:v> Nov 07</c:v>
                </c:pt>
                <c:pt idx="4">
                  <c:v> Dec 07</c:v>
                </c:pt>
                <c:pt idx="5">
                  <c:v> Jan 08</c:v>
                </c:pt>
                <c:pt idx="6">
                  <c:v> Feb 08</c:v>
                </c:pt>
                <c:pt idx="7">
                  <c:v> Mar 08</c:v>
                </c:pt>
                <c:pt idx="8">
                  <c:v> Apr 08</c:v>
                </c:pt>
                <c:pt idx="9">
                  <c:v> May 08</c:v>
                </c:pt>
                <c:pt idx="10">
                  <c:v> Jun 08</c:v>
                </c:pt>
                <c:pt idx="11">
                  <c:v> Jul 08</c:v>
                </c:pt>
                <c:pt idx="12">
                  <c:v> Aug 08</c:v>
                </c:pt>
                <c:pt idx="13">
                  <c:v> Sep 08</c:v>
                </c:pt>
                <c:pt idx="14">
                  <c:v> Oct 08</c:v>
                </c:pt>
                <c:pt idx="15">
                  <c:v> Nov 08</c:v>
                </c:pt>
                <c:pt idx="16">
                  <c:v> Dec 08</c:v>
                </c:pt>
                <c:pt idx="17">
                  <c:v> Jan 09</c:v>
                </c:pt>
                <c:pt idx="18">
                  <c:v> Feb 09</c:v>
                </c:pt>
                <c:pt idx="19">
                  <c:v>Mar 09</c:v>
                </c:pt>
              </c:strCache>
            </c:strRef>
          </c:cat>
          <c:val>
            <c:numRef>
              <c:f>Sheet1!$C$2:$C$21</c:f>
              <c:numCache>
                <c:formatCode>General</c:formatCode>
                <c:ptCount val="20"/>
                <c:pt idx="0">
                  <c:v>2</c:v>
                </c:pt>
                <c:pt idx="1">
                  <c:v>2.8</c:v>
                </c:pt>
                <c:pt idx="2">
                  <c:v>3.5</c:v>
                </c:pt>
                <c:pt idx="3">
                  <c:v>4.3</c:v>
                </c:pt>
                <c:pt idx="4">
                  <c:v>4.0999999999999996</c:v>
                </c:pt>
                <c:pt idx="5">
                  <c:v>4.3</c:v>
                </c:pt>
                <c:pt idx="6">
                  <c:v>4</c:v>
                </c:pt>
                <c:pt idx="7">
                  <c:v>4</c:v>
                </c:pt>
                <c:pt idx="8">
                  <c:v>3.9</c:v>
                </c:pt>
                <c:pt idx="9">
                  <c:v>4.2</c:v>
                </c:pt>
                <c:pt idx="10">
                  <c:v>5</c:v>
                </c:pt>
                <c:pt idx="11">
                  <c:v>5.6</c:v>
                </c:pt>
                <c:pt idx="12">
                  <c:v>5.4</c:v>
                </c:pt>
                <c:pt idx="13">
                  <c:v>4.9369274305722026</c:v>
                </c:pt>
                <c:pt idx="14">
                  <c:v>3.6551862771375006</c:v>
                </c:pt>
                <c:pt idx="15">
                  <c:v>1.0695746918073892</c:v>
                </c:pt>
                <c:pt idx="16">
                  <c:v>9.1412900645607059E-2</c:v>
                </c:pt>
                <c:pt idx="17">
                  <c:v>2.9846503695275806E-2</c:v>
                </c:pt>
                <c:pt idx="18">
                  <c:v>0.23619108803786629</c:v>
                </c:pt>
                <c:pt idx="19">
                  <c:v>-4.0000000000000022E-2</c:v>
                </c:pt>
              </c:numCache>
            </c:numRef>
          </c:val>
        </c:ser>
        <c:marker val="1"/>
        <c:axId val="106982016"/>
        <c:axId val="106992000"/>
      </c:lineChart>
      <c:catAx>
        <c:axId val="106982016"/>
        <c:scaling>
          <c:orientation val="minMax"/>
        </c:scaling>
        <c:axPos val="b"/>
        <c:tickLblPos val="low"/>
        <c:txPr>
          <a:bodyPr/>
          <a:lstStyle/>
          <a:p>
            <a:pPr>
              <a:defRPr>
                <a:latin typeface="+mj-lt"/>
              </a:defRPr>
            </a:pPr>
            <a:endParaRPr lang="en-US"/>
          </a:p>
        </c:txPr>
        <c:crossAx val="106992000"/>
        <c:crosses val="autoZero"/>
        <c:auto val="1"/>
        <c:lblAlgn val="ctr"/>
        <c:lblOffset val="100"/>
        <c:tickLblSkip val="3"/>
      </c:catAx>
      <c:valAx>
        <c:axId val="106992000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b="0">
                    <a:latin typeface="+mj-lt"/>
                  </a:defRPr>
                </a:pPr>
                <a:r>
                  <a:rPr lang="en-US" b="0" dirty="0" smtClean="0">
                    <a:latin typeface="+mj-lt"/>
                  </a:rPr>
                  <a:t>Year</a:t>
                </a:r>
                <a:r>
                  <a:rPr lang="en-US" b="0" baseline="0" dirty="0" smtClean="0">
                    <a:latin typeface="+mj-lt"/>
                  </a:rPr>
                  <a:t>-over-year percent increase</a:t>
                </a:r>
                <a:endParaRPr lang="en-US" b="0" dirty="0">
                  <a:latin typeface="+mj-lt"/>
                </a:endParaRP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>
                <a:latin typeface="+mj-lt"/>
              </a:defRPr>
            </a:pPr>
            <a:endParaRPr lang="en-US"/>
          </a:p>
        </c:txPr>
        <c:crossAx val="106982016"/>
        <c:crosses val="autoZero"/>
        <c:crossBetween val="between"/>
      </c:valAx>
      <c:spPr>
        <a:ln>
          <a:solidFill>
            <a:schemeClr val="tx1"/>
          </a:solidFill>
        </a:ln>
      </c:spPr>
    </c:plotArea>
    <c:legend>
      <c:legendPos val="r"/>
      <c:layout/>
      <c:txPr>
        <a:bodyPr/>
        <a:lstStyle/>
        <a:p>
          <a:pPr>
            <a:defRPr>
              <a:latin typeface="+mj-lt"/>
            </a:defRPr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col"/>
        <c:grouping val="stacked"/>
        <c:ser>
          <c:idx val="0"/>
          <c:order val="0"/>
          <c:tx>
            <c:strRef>
              <c:f>Sheet3!$E$130</c:f>
              <c:strCache>
                <c:ptCount val="1"/>
                <c:pt idx="0">
                  <c:v>Feed Use</c:v>
                </c:pt>
              </c:strCache>
            </c:strRef>
          </c:tx>
          <c:spPr>
            <a:solidFill>
              <a:srgbClr val="392CE0"/>
            </a:solidFill>
            <a:ln>
              <a:solidFill>
                <a:srgbClr val="392CE0"/>
              </a:solidFill>
            </a:ln>
          </c:spPr>
          <c:cat>
            <c:strRef>
              <c:f>Sheet3!$F$129:$X$129</c:f>
              <c:strCache>
                <c:ptCount val="19"/>
                <c:pt idx="0">
                  <c:v>2000/01</c:v>
                </c:pt>
                <c:pt idx="1">
                  <c:v>2001/02</c:v>
                </c:pt>
                <c:pt idx="2">
                  <c:v>2002/03</c:v>
                </c:pt>
                <c:pt idx="3">
                  <c:v>2003/04</c:v>
                </c:pt>
                <c:pt idx="4">
                  <c:v>2004/05</c:v>
                </c:pt>
                <c:pt idx="5">
                  <c:v>2005/06</c:v>
                </c:pt>
                <c:pt idx="6">
                  <c:v>2006/07</c:v>
                </c:pt>
                <c:pt idx="7">
                  <c:v>2007/08</c:v>
                </c:pt>
                <c:pt idx="8">
                  <c:v>2008/09</c:v>
                </c:pt>
                <c:pt idx="9">
                  <c:v>2009/10</c:v>
                </c:pt>
                <c:pt idx="10">
                  <c:v>2010/11</c:v>
                </c:pt>
                <c:pt idx="11">
                  <c:v>2011/12</c:v>
                </c:pt>
                <c:pt idx="12">
                  <c:v>2012/13</c:v>
                </c:pt>
                <c:pt idx="13">
                  <c:v>2013/14</c:v>
                </c:pt>
                <c:pt idx="14">
                  <c:v>2014/15</c:v>
                </c:pt>
                <c:pt idx="15">
                  <c:v>2015/16</c:v>
                </c:pt>
                <c:pt idx="16">
                  <c:v>2016/17</c:v>
                </c:pt>
                <c:pt idx="17">
                  <c:v>2017/18</c:v>
                </c:pt>
                <c:pt idx="18">
                  <c:v>2018/19</c:v>
                </c:pt>
              </c:strCache>
            </c:strRef>
          </c:cat>
          <c:val>
            <c:numRef>
              <c:f>Sheet3!$F$130:$X$130</c:f>
              <c:numCache>
                <c:formatCode>General</c:formatCode>
                <c:ptCount val="19"/>
                <c:pt idx="0">
                  <c:v>427905</c:v>
                </c:pt>
                <c:pt idx="1">
                  <c:v>427905</c:v>
                </c:pt>
                <c:pt idx="2">
                  <c:v>427905</c:v>
                </c:pt>
                <c:pt idx="3">
                  <c:v>427905</c:v>
                </c:pt>
                <c:pt idx="4">
                  <c:v>427905</c:v>
                </c:pt>
                <c:pt idx="5">
                  <c:v>427905</c:v>
                </c:pt>
                <c:pt idx="6">
                  <c:v>427905</c:v>
                </c:pt>
                <c:pt idx="7">
                  <c:v>427905</c:v>
                </c:pt>
                <c:pt idx="8">
                  <c:v>427905</c:v>
                </c:pt>
                <c:pt idx="9">
                  <c:v>427905</c:v>
                </c:pt>
                <c:pt idx="10">
                  <c:v>427905</c:v>
                </c:pt>
                <c:pt idx="11">
                  <c:v>427905</c:v>
                </c:pt>
                <c:pt idx="12">
                  <c:v>427905</c:v>
                </c:pt>
                <c:pt idx="13">
                  <c:v>427905</c:v>
                </c:pt>
                <c:pt idx="14">
                  <c:v>427905</c:v>
                </c:pt>
                <c:pt idx="15">
                  <c:v>427905</c:v>
                </c:pt>
                <c:pt idx="16">
                  <c:v>427905</c:v>
                </c:pt>
                <c:pt idx="17">
                  <c:v>427905</c:v>
                </c:pt>
                <c:pt idx="18">
                  <c:v>427905</c:v>
                </c:pt>
              </c:numCache>
            </c:numRef>
          </c:val>
        </c:ser>
        <c:ser>
          <c:idx val="1"/>
          <c:order val="1"/>
          <c:tx>
            <c:strRef>
              <c:f>Sheet3!$E$131</c:f>
              <c:strCache>
                <c:ptCount val="1"/>
                <c:pt idx="0">
                  <c:v>Food and Other Use</c:v>
                </c:pt>
              </c:strCache>
            </c:strRef>
          </c:tx>
          <c:spPr>
            <a:solidFill>
              <a:srgbClr val="92D050"/>
            </a:solidFill>
            <a:ln>
              <a:solidFill>
                <a:srgbClr val="92D050"/>
              </a:solidFill>
            </a:ln>
          </c:spPr>
          <c:cat>
            <c:strRef>
              <c:f>Sheet3!$F$129:$X$129</c:f>
              <c:strCache>
                <c:ptCount val="19"/>
                <c:pt idx="0">
                  <c:v>2000/01</c:v>
                </c:pt>
                <c:pt idx="1">
                  <c:v>2001/02</c:v>
                </c:pt>
                <c:pt idx="2">
                  <c:v>2002/03</c:v>
                </c:pt>
                <c:pt idx="3">
                  <c:v>2003/04</c:v>
                </c:pt>
                <c:pt idx="4">
                  <c:v>2004/05</c:v>
                </c:pt>
                <c:pt idx="5">
                  <c:v>2005/06</c:v>
                </c:pt>
                <c:pt idx="6">
                  <c:v>2006/07</c:v>
                </c:pt>
                <c:pt idx="7">
                  <c:v>2007/08</c:v>
                </c:pt>
                <c:pt idx="8">
                  <c:v>2008/09</c:v>
                </c:pt>
                <c:pt idx="9">
                  <c:v>2009/10</c:v>
                </c:pt>
                <c:pt idx="10">
                  <c:v>2010/11</c:v>
                </c:pt>
                <c:pt idx="11">
                  <c:v>2011/12</c:v>
                </c:pt>
                <c:pt idx="12">
                  <c:v>2012/13</c:v>
                </c:pt>
                <c:pt idx="13">
                  <c:v>2013/14</c:v>
                </c:pt>
                <c:pt idx="14">
                  <c:v>2014/15</c:v>
                </c:pt>
                <c:pt idx="15">
                  <c:v>2015/16</c:v>
                </c:pt>
                <c:pt idx="16">
                  <c:v>2016/17</c:v>
                </c:pt>
                <c:pt idx="17">
                  <c:v>2017/18</c:v>
                </c:pt>
                <c:pt idx="18">
                  <c:v>2018/19</c:v>
                </c:pt>
              </c:strCache>
            </c:strRef>
          </c:cat>
          <c:val>
            <c:numRef>
              <c:f>Sheet3!$F$131:$X$131</c:f>
              <c:numCache>
                <c:formatCode>0</c:formatCode>
                <c:ptCount val="19"/>
                <c:pt idx="0">
                  <c:v>166160.39731255508</c:v>
                </c:pt>
                <c:pt idx="1">
                  <c:v>169457.13866504098</c:v>
                </c:pt>
                <c:pt idx="2">
                  <c:v>169709.02381995643</c:v>
                </c:pt>
                <c:pt idx="3">
                  <c:v>174103.90322785493</c:v>
                </c:pt>
                <c:pt idx="4">
                  <c:v>180779.90476462623</c:v>
                </c:pt>
                <c:pt idx="5">
                  <c:v>188339.78026709342</c:v>
                </c:pt>
                <c:pt idx="6">
                  <c:v>196316.45324595331</c:v>
                </c:pt>
                <c:pt idx="7">
                  <c:v>198767.72751519308</c:v>
                </c:pt>
                <c:pt idx="8">
                  <c:v>206870.41774585802</c:v>
                </c:pt>
                <c:pt idx="9">
                  <c:v>208168.62074853681</c:v>
                </c:pt>
                <c:pt idx="10">
                  <c:v>211511.26049591394</c:v>
                </c:pt>
                <c:pt idx="11">
                  <c:v>213801.30873563766</c:v>
                </c:pt>
                <c:pt idx="12">
                  <c:v>216656.29511276112</c:v>
                </c:pt>
                <c:pt idx="13">
                  <c:v>218750.37344340299</c:v>
                </c:pt>
                <c:pt idx="14">
                  <c:v>221263.43941127244</c:v>
                </c:pt>
                <c:pt idx="15">
                  <c:v>223733.03508644973</c:v>
                </c:pt>
                <c:pt idx="16">
                  <c:v>226571.33674713809</c:v>
                </c:pt>
                <c:pt idx="17">
                  <c:v>229144.93967136901</c:v>
                </c:pt>
                <c:pt idx="18">
                  <c:v>231806.06940734669</c:v>
                </c:pt>
              </c:numCache>
            </c:numRef>
          </c:val>
        </c:ser>
        <c:ser>
          <c:idx val="2"/>
          <c:order val="2"/>
          <c:tx>
            <c:strRef>
              <c:f>Sheet3!$E$132</c:f>
              <c:strCache>
                <c:ptCount val="1"/>
                <c:pt idx="0">
                  <c:v>US Ethanol</c:v>
                </c:pt>
              </c:strCache>
            </c:strRef>
          </c:tx>
          <c:spPr>
            <a:solidFill>
              <a:srgbClr val="C00000"/>
            </a:solidFill>
            <a:ln>
              <a:solidFill>
                <a:srgbClr val="C00000"/>
              </a:solidFill>
            </a:ln>
          </c:spPr>
          <c:cat>
            <c:strRef>
              <c:f>Sheet3!$F$129:$X$129</c:f>
              <c:strCache>
                <c:ptCount val="19"/>
                <c:pt idx="0">
                  <c:v>2000/01</c:v>
                </c:pt>
                <c:pt idx="1">
                  <c:v>2001/02</c:v>
                </c:pt>
                <c:pt idx="2">
                  <c:v>2002/03</c:v>
                </c:pt>
                <c:pt idx="3">
                  <c:v>2003/04</c:v>
                </c:pt>
                <c:pt idx="4">
                  <c:v>2004/05</c:v>
                </c:pt>
                <c:pt idx="5">
                  <c:v>2005/06</c:v>
                </c:pt>
                <c:pt idx="6">
                  <c:v>2006/07</c:v>
                </c:pt>
                <c:pt idx="7">
                  <c:v>2007/08</c:v>
                </c:pt>
                <c:pt idx="8">
                  <c:v>2008/09</c:v>
                </c:pt>
                <c:pt idx="9">
                  <c:v>2009/10</c:v>
                </c:pt>
                <c:pt idx="10">
                  <c:v>2010/11</c:v>
                </c:pt>
                <c:pt idx="11">
                  <c:v>2011/12</c:v>
                </c:pt>
                <c:pt idx="12">
                  <c:v>2012/13</c:v>
                </c:pt>
                <c:pt idx="13">
                  <c:v>2013/14</c:v>
                </c:pt>
                <c:pt idx="14">
                  <c:v>2014/15</c:v>
                </c:pt>
                <c:pt idx="15">
                  <c:v>2015/16</c:v>
                </c:pt>
                <c:pt idx="16">
                  <c:v>2016/17</c:v>
                </c:pt>
                <c:pt idx="17">
                  <c:v>2017/18</c:v>
                </c:pt>
                <c:pt idx="18">
                  <c:v>2018/19</c:v>
                </c:pt>
              </c:strCache>
            </c:strRef>
          </c:cat>
          <c:val>
            <c:numRef>
              <c:f>Sheet3!$F$132:$X$132</c:f>
              <c:numCache>
                <c:formatCode>0</c:formatCode>
                <c:ptCount val="19"/>
                <c:pt idx="0">
                  <c:v>15941.602687444833</c:v>
                </c:pt>
                <c:pt idx="1">
                  <c:v>17931.861334959009</c:v>
                </c:pt>
                <c:pt idx="2">
                  <c:v>25286.976180043577</c:v>
                </c:pt>
                <c:pt idx="3">
                  <c:v>29657.096772145072</c:v>
                </c:pt>
                <c:pt idx="4">
                  <c:v>33611.095235373687</c:v>
                </c:pt>
                <c:pt idx="5">
                  <c:v>40726.219732906589</c:v>
                </c:pt>
                <c:pt idx="6">
                  <c:v>53837.546754046743</c:v>
                </c:pt>
                <c:pt idx="7">
                  <c:v>76867.272484806934</c:v>
                </c:pt>
                <c:pt idx="8">
                  <c:v>90203.152254142173</c:v>
                </c:pt>
                <c:pt idx="9">
                  <c:v>102343.58381782753</c:v>
                </c:pt>
                <c:pt idx="10">
                  <c:v>109000.39243044857</c:v>
                </c:pt>
                <c:pt idx="11">
                  <c:v>116975.60794294519</c:v>
                </c:pt>
                <c:pt idx="12">
                  <c:v>119183.72901318406</c:v>
                </c:pt>
                <c:pt idx="13">
                  <c:v>124469.90159120699</c:v>
                </c:pt>
                <c:pt idx="14">
                  <c:v>129566.70606661767</c:v>
                </c:pt>
                <c:pt idx="15">
                  <c:v>134267.81324569118</c:v>
                </c:pt>
                <c:pt idx="16">
                  <c:v>134596.23481421589</c:v>
                </c:pt>
                <c:pt idx="17">
                  <c:v>134020.12184560011</c:v>
                </c:pt>
                <c:pt idx="18">
                  <c:v>133446.04536075535</c:v>
                </c:pt>
              </c:numCache>
            </c:numRef>
          </c:val>
        </c:ser>
        <c:overlap val="100"/>
        <c:axId val="76325632"/>
        <c:axId val="76327168"/>
      </c:barChart>
      <c:catAx>
        <c:axId val="76325632"/>
        <c:scaling>
          <c:orientation val="minMax"/>
        </c:scaling>
        <c:axPos val="b"/>
        <c:tickLblPos val="nextTo"/>
        <c:txPr>
          <a:bodyPr rot="0"/>
          <a:lstStyle/>
          <a:p>
            <a:pPr>
              <a:defRPr sz="1600">
                <a:latin typeface="+mj-lt"/>
              </a:defRPr>
            </a:pPr>
            <a:endParaRPr lang="en-US"/>
          </a:p>
        </c:txPr>
        <c:crossAx val="76327168"/>
        <c:crosses val="autoZero"/>
        <c:auto val="1"/>
        <c:lblAlgn val="ctr"/>
        <c:lblOffset val="100"/>
      </c:catAx>
      <c:valAx>
        <c:axId val="76327168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600" b="0" dirty="0">
                    <a:latin typeface="+mj-lt"/>
                  </a:rPr>
                  <a:t>million</a:t>
                </a:r>
                <a:r>
                  <a:rPr lang="en-US" sz="1600" b="0" baseline="0" dirty="0">
                    <a:latin typeface="+mj-lt"/>
                  </a:rPr>
                  <a:t> metric tons</a:t>
                </a:r>
                <a:endParaRPr lang="en-US" sz="1600" b="0" dirty="0">
                  <a:latin typeface="+mj-lt"/>
                </a:endParaRP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600">
                <a:latin typeface="+mj-lt"/>
              </a:defRPr>
            </a:pPr>
            <a:endParaRPr lang="en-US"/>
          </a:p>
        </c:txPr>
        <c:crossAx val="76325632"/>
        <c:crosses val="autoZero"/>
        <c:crossBetween val="between"/>
        <c:dispUnits>
          <c:builtInUnit val="thousands"/>
        </c:dispUnits>
      </c:valAx>
      <c:spPr>
        <a:ln>
          <a:solidFill>
            <a:schemeClr val="tx1"/>
          </a:solidFill>
        </a:ln>
      </c:spPr>
    </c:plotArea>
    <c:legend>
      <c:legendPos val="b"/>
      <c:layout/>
      <c:txPr>
        <a:bodyPr/>
        <a:lstStyle/>
        <a:p>
          <a:pPr>
            <a:defRPr sz="1600">
              <a:latin typeface="+mj-lt"/>
            </a:defRPr>
          </a:pPr>
          <a:endParaRPr lang="en-US"/>
        </a:p>
      </c:txPr>
    </c:legend>
    <c:plotVisOnly val="1"/>
    <c:dispBlanksAs val="gap"/>
  </c:chart>
  <c:spPr>
    <a:ln>
      <a:noFill/>
    </a:ln>
  </c:sp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col"/>
        <c:grouping val="stacked"/>
        <c:ser>
          <c:idx val="0"/>
          <c:order val="0"/>
          <c:tx>
            <c:strRef>
              <c:f>Slide!$D$29</c:f>
              <c:strCache>
                <c:ptCount val="1"/>
                <c:pt idx="0">
                  <c:v>United States</c:v>
                </c:pt>
              </c:strCache>
            </c:strRef>
          </c:tx>
          <c:spPr>
            <a:solidFill>
              <a:srgbClr val="392CE0"/>
            </a:solidFill>
            <a:ln>
              <a:solidFill>
                <a:srgbClr val="392CE0"/>
              </a:solidFill>
            </a:ln>
          </c:spPr>
          <c:cat>
            <c:strRef>
              <c:f>Slide!$E$28:$W$28</c:f>
              <c:strCache>
                <c:ptCount val="19"/>
                <c:pt idx="0">
                  <c:v>2000/01</c:v>
                </c:pt>
                <c:pt idx="1">
                  <c:v>2001/02</c:v>
                </c:pt>
                <c:pt idx="2">
                  <c:v>2002/03</c:v>
                </c:pt>
                <c:pt idx="3">
                  <c:v>2003/04</c:v>
                </c:pt>
                <c:pt idx="4">
                  <c:v>2004/05</c:v>
                </c:pt>
                <c:pt idx="5">
                  <c:v>2005/06</c:v>
                </c:pt>
                <c:pt idx="6">
                  <c:v>2006/07</c:v>
                </c:pt>
                <c:pt idx="7">
                  <c:v>2007/08</c:v>
                </c:pt>
                <c:pt idx="8">
                  <c:v>2008/09</c:v>
                </c:pt>
                <c:pt idx="9">
                  <c:v>2009/10</c:v>
                </c:pt>
                <c:pt idx="10">
                  <c:v>2010/11</c:v>
                </c:pt>
                <c:pt idx="11">
                  <c:v>2011/12</c:v>
                </c:pt>
                <c:pt idx="12">
                  <c:v>2012/13</c:v>
                </c:pt>
                <c:pt idx="13">
                  <c:v>2013/14</c:v>
                </c:pt>
                <c:pt idx="14">
                  <c:v>2014/15</c:v>
                </c:pt>
                <c:pt idx="15">
                  <c:v>2015/16</c:v>
                </c:pt>
                <c:pt idx="16">
                  <c:v>2016/17</c:v>
                </c:pt>
                <c:pt idx="17">
                  <c:v>2017/18</c:v>
                </c:pt>
                <c:pt idx="18">
                  <c:v>2018/19</c:v>
                </c:pt>
              </c:strCache>
            </c:strRef>
          </c:cat>
          <c:val>
            <c:numRef>
              <c:f>Slide!$E$29:$W$29</c:f>
              <c:numCache>
                <c:formatCode>General</c:formatCode>
                <c:ptCount val="19"/>
                <c:pt idx="0">
                  <c:v>49140</c:v>
                </c:pt>
                <c:pt idx="1">
                  <c:v>48125</c:v>
                </c:pt>
                <c:pt idx="2">
                  <c:v>39967</c:v>
                </c:pt>
                <c:pt idx="3">
                  <c:v>47900</c:v>
                </c:pt>
                <c:pt idx="4">
                  <c:v>45906</c:v>
                </c:pt>
                <c:pt idx="5">
                  <c:v>53977</c:v>
                </c:pt>
                <c:pt idx="6">
                  <c:v>53683</c:v>
                </c:pt>
                <c:pt idx="7">
                  <c:v>61365</c:v>
                </c:pt>
                <c:pt idx="8">
                  <c:v>44071</c:v>
                </c:pt>
                <c:pt idx="9">
                  <c:v>44762.832558286798</c:v>
                </c:pt>
                <c:pt idx="10">
                  <c:v>44881.784237279906</c:v>
                </c:pt>
                <c:pt idx="11">
                  <c:v>46205.871830750737</c:v>
                </c:pt>
                <c:pt idx="12">
                  <c:v>47929.944399764237</c:v>
                </c:pt>
                <c:pt idx="13">
                  <c:v>49908.652349054792</c:v>
                </c:pt>
                <c:pt idx="14">
                  <c:v>51081.308955025743</c:v>
                </c:pt>
                <c:pt idx="15">
                  <c:v>52712.223679944422</c:v>
                </c:pt>
                <c:pt idx="16">
                  <c:v>55122.923576279492</c:v>
                </c:pt>
                <c:pt idx="17">
                  <c:v>58049.108911648022</c:v>
                </c:pt>
                <c:pt idx="18">
                  <c:v>60792.850125758938</c:v>
                </c:pt>
              </c:numCache>
            </c:numRef>
          </c:val>
        </c:ser>
        <c:ser>
          <c:idx val="1"/>
          <c:order val="1"/>
          <c:tx>
            <c:strRef>
              <c:f>Slide!$D$30</c:f>
              <c:strCache>
                <c:ptCount val="1"/>
                <c:pt idx="0">
                  <c:v>Argentina, Brazil, South Africa and Ukraine</c:v>
                </c:pt>
              </c:strCache>
            </c:strRef>
          </c:tx>
          <c:spPr>
            <a:solidFill>
              <a:srgbClr val="92D050"/>
            </a:solidFill>
            <a:ln>
              <a:solidFill>
                <a:srgbClr val="92D050"/>
              </a:solidFill>
            </a:ln>
          </c:spPr>
          <c:cat>
            <c:strRef>
              <c:f>Slide!$E$28:$W$28</c:f>
              <c:strCache>
                <c:ptCount val="19"/>
                <c:pt idx="0">
                  <c:v>2000/01</c:v>
                </c:pt>
                <c:pt idx="1">
                  <c:v>2001/02</c:v>
                </c:pt>
                <c:pt idx="2">
                  <c:v>2002/03</c:v>
                </c:pt>
                <c:pt idx="3">
                  <c:v>2003/04</c:v>
                </c:pt>
                <c:pt idx="4">
                  <c:v>2004/05</c:v>
                </c:pt>
                <c:pt idx="5">
                  <c:v>2005/06</c:v>
                </c:pt>
                <c:pt idx="6">
                  <c:v>2006/07</c:v>
                </c:pt>
                <c:pt idx="7">
                  <c:v>2007/08</c:v>
                </c:pt>
                <c:pt idx="8">
                  <c:v>2008/09</c:v>
                </c:pt>
                <c:pt idx="9">
                  <c:v>2009/10</c:v>
                </c:pt>
                <c:pt idx="10">
                  <c:v>2010/11</c:v>
                </c:pt>
                <c:pt idx="11">
                  <c:v>2011/12</c:v>
                </c:pt>
                <c:pt idx="12">
                  <c:v>2012/13</c:v>
                </c:pt>
                <c:pt idx="13">
                  <c:v>2013/14</c:v>
                </c:pt>
                <c:pt idx="14">
                  <c:v>2014/15</c:v>
                </c:pt>
                <c:pt idx="15">
                  <c:v>2015/16</c:v>
                </c:pt>
                <c:pt idx="16">
                  <c:v>2016/17</c:v>
                </c:pt>
                <c:pt idx="17">
                  <c:v>2017/18</c:v>
                </c:pt>
                <c:pt idx="18">
                  <c:v>2018/19</c:v>
                </c:pt>
              </c:strCache>
            </c:strRef>
          </c:cat>
          <c:val>
            <c:numRef>
              <c:f>Slide!$E$30:$W$30</c:f>
              <c:numCache>
                <c:formatCode>General</c:formatCode>
                <c:ptCount val="19"/>
                <c:pt idx="0">
                  <c:v>16927</c:v>
                </c:pt>
                <c:pt idx="1">
                  <c:v>13045</c:v>
                </c:pt>
                <c:pt idx="2">
                  <c:v>16581</c:v>
                </c:pt>
                <c:pt idx="3">
                  <c:v>16737</c:v>
                </c:pt>
                <c:pt idx="4">
                  <c:v>18852</c:v>
                </c:pt>
                <c:pt idx="5">
                  <c:v>14846</c:v>
                </c:pt>
                <c:pt idx="6">
                  <c:v>25072</c:v>
                </c:pt>
                <c:pt idx="7">
                  <c:v>25254</c:v>
                </c:pt>
                <c:pt idx="8">
                  <c:v>23775</c:v>
                </c:pt>
                <c:pt idx="9">
                  <c:v>27883.583795699378</c:v>
                </c:pt>
                <c:pt idx="10">
                  <c:v>30228.296458323701</c:v>
                </c:pt>
                <c:pt idx="11">
                  <c:v>31166.258014487372</c:v>
                </c:pt>
                <c:pt idx="12">
                  <c:v>32136.552849711145</c:v>
                </c:pt>
                <c:pt idx="13">
                  <c:v>32052.58080612123</c:v>
                </c:pt>
                <c:pt idx="14">
                  <c:v>32462.001344895751</c:v>
                </c:pt>
                <c:pt idx="15">
                  <c:v>32280.967815067943</c:v>
                </c:pt>
                <c:pt idx="16">
                  <c:v>31728.124263860151</c:v>
                </c:pt>
                <c:pt idx="17">
                  <c:v>30657.949619485124</c:v>
                </c:pt>
                <c:pt idx="18">
                  <c:v>29818.588924492815</c:v>
                </c:pt>
              </c:numCache>
            </c:numRef>
          </c:val>
        </c:ser>
        <c:overlap val="100"/>
        <c:axId val="76382976"/>
        <c:axId val="76384896"/>
      </c:barChart>
      <c:lineChart>
        <c:grouping val="standard"/>
        <c:ser>
          <c:idx val="3"/>
          <c:order val="2"/>
          <c:tx>
            <c:strRef>
              <c:f>Slide!$D$31</c:f>
              <c:strCache>
                <c:ptCount val="1"/>
                <c:pt idx="0">
                  <c:v>US Ethanol use</c:v>
                </c:pt>
              </c:strCache>
            </c:strRef>
          </c:tx>
          <c:spPr>
            <a:ln>
              <a:solidFill>
                <a:srgbClr val="FFC000"/>
              </a:solidFill>
            </a:ln>
          </c:spPr>
          <c:marker>
            <c:symbol val="circle"/>
            <c:size val="8"/>
            <c:spPr>
              <a:solidFill>
                <a:srgbClr val="FFC000"/>
              </a:solidFill>
              <a:ln>
                <a:solidFill>
                  <a:srgbClr val="FFC000"/>
                </a:solidFill>
              </a:ln>
            </c:spPr>
          </c:marker>
          <c:cat>
            <c:strRef>
              <c:f>Sheet3!$F$129:$X$129</c:f>
              <c:strCache>
                <c:ptCount val="19"/>
                <c:pt idx="0">
                  <c:v>2000/01</c:v>
                </c:pt>
                <c:pt idx="1">
                  <c:v>2001/02</c:v>
                </c:pt>
                <c:pt idx="2">
                  <c:v>2002/03</c:v>
                </c:pt>
                <c:pt idx="3">
                  <c:v>2003/04</c:v>
                </c:pt>
                <c:pt idx="4">
                  <c:v>2004/05</c:v>
                </c:pt>
                <c:pt idx="5">
                  <c:v>2005/06</c:v>
                </c:pt>
                <c:pt idx="6">
                  <c:v>2006/07</c:v>
                </c:pt>
                <c:pt idx="7">
                  <c:v>2007/08</c:v>
                </c:pt>
                <c:pt idx="8">
                  <c:v>2008/09</c:v>
                </c:pt>
                <c:pt idx="9">
                  <c:v>2009/10</c:v>
                </c:pt>
                <c:pt idx="10">
                  <c:v>2010/11</c:v>
                </c:pt>
                <c:pt idx="11">
                  <c:v>2011/12</c:v>
                </c:pt>
                <c:pt idx="12">
                  <c:v>2012/13</c:v>
                </c:pt>
                <c:pt idx="13">
                  <c:v>2013/14</c:v>
                </c:pt>
                <c:pt idx="14">
                  <c:v>2014/15</c:v>
                </c:pt>
                <c:pt idx="15">
                  <c:v>2015/16</c:v>
                </c:pt>
                <c:pt idx="16">
                  <c:v>2016/17</c:v>
                </c:pt>
                <c:pt idx="17">
                  <c:v>2017/18</c:v>
                </c:pt>
                <c:pt idx="18">
                  <c:v>2018/19</c:v>
                </c:pt>
              </c:strCache>
            </c:strRef>
          </c:cat>
          <c:val>
            <c:numRef>
              <c:f>Slide!$E$31:$W$31</c:f>
              <c:numCache>
                <c:formatCode>General</c:formatCode>
                <c:ptCount val="19"/>
                <c:pt idx="0">
                  <c:v>15941.602687444833</c:v>
                </c:pt>
                <c:pt idx="1">
                  <c:v>17931.86133495902</c:v>
                </c:pt>
                <c:pt idx="2">
                  <c:v>25286.976180043574</c:v>
                </c:pt>
                <c:pt idx="3">
                  <c:v>29657.096772145062</c:v>
                </c:pt>
                <c:pt idx="4">
                  <c:v>33611.095235373687</c:v>
                </c:pt>
                <c:pt idx="5">
                  <c:v>40726.219732906597</c:v>
                </c:pt>
                <c:pt idx="6">
                  <c:v>53837.546754046743</c:v>
                </c:pt>
                <c:pt idx="7">
                  <c:v>76867.272484806934</c:v>
                </c:pt>
                <c:pt idx="8">
                  <c:v>90203.152254142173</c:v>
                </c:pt>
                <c:pt idx="9">
                  <c:v>102343.58381782754</c:v>
                </c:pt>
                <c:pt idx="10">
                  <c:v>109000.39243044857</c:v>
                </c:pt>
                <c:pt idx="11">
                  <c:v>116975.60794294527</c:v>
                </c:pt>
                <c:pt idx="12">
                  <c:v>119183.72901318404</c:v>
                </c:pt>
                <c:pt idx="13">
                  <c:v>124469.901591207</c:v>
                </c:pt>
                <c:pt idx="14">
                  <c:v>129566.70606661767</c:v>
                </c:pt>
                <c:pt idx="15">
                  <c:v>134267.81324569118</c:v>
                </c:pt>
                <c:pt idx="16">
                  <c:v>134596.23481421589</c:v>
                </c:pt>
                <c:pt idx="17">
                  <c:v>134020.12184560011</c:v>
                </c:pt>
                <c:pt idx="18">
                  <c:v>133446.04536075535</c:v>
                </c:pt>
              </c:numCache>
            </c:numRef>
          </c:val>
        </c:ser>
        <c:marker val="1"/>
        <c:axId val="76382976"/>
        <c:axId val="76384896"/>
      </c:lineChart>
      <c:catAx>
        <c:axId val="76382976"/>
        <c:scaling>
          <c:orientation val="minMax"/>
        </c:scaling>
        <c:axPos val="b"/>
        <c:tickLblPos val="nextTo"/>
        <c:txPr>
          <a:bodyPr rot="0"/>
          <a:lstStyle/>
          <a:p>
            <a:pPr>
              <a:defRPr sz="1600">
                <a:latin typeface="+mj-lt"/>
              </a:defRPr>
            </a:pPr>
            <a:endParaRPr lang="en-US"/>
          </a:p>
        </c:txPr>
        <c:crossAx val="76384896"/>
        <c:crosses val="autoZero"/>
        <c:auto val="1"/>
        <c:lblAlgn val="ctr"/>
        <c:lblOffset val="100"/>
        <c:tickLblSkip val="3"/>
      </c:catAx>
      <c:valAx>
        <c:axId val="76384896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>
                    <a:latin typeface="+mj-lt"/>
                  </a:defRPr>
                </a:pPr>
                <a:r>
                  <a:rPr lang="en-US" sz="1600" b="0">
                    <a:latin typeface="+mj-lt"/>
                  </a:rPr>
                  <a:t>million</a:t>
                </a:r>
                <a:r>
                  <a:rPr lang="en-US" sz="1600" b="0" baseline="0">
                    <a:latin typeface="+mj-lt"/>
                  </a:rPr>
                  <a:t> metric tons</a:t>
                </a:r>
                <a:endParaRPr lang="en-US" sz="1600" b="0">
                  <a:latin typeface="+mj-lt"/>
                </a:endParaRP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600">
                <a:latin typeface="+mj-lt"/>
              </a:defRPr>
            </a:pPr>
            <a:endParaRPr lang="en-US"/>
          </a:p>
        </c:txPr>
        <c:crossAx val="76382976"/>
        <c:crosses val="autoZero"/>
        <c:crossBetween val="between"/>
        <c:dispUnits>
          <c:builtInUnit val="thousands"/>
        </c:dispUnits>
      </c:valAx>
      <c:spPr>
        <a:ln>
          <a:solidFill>
            <a:schemeClr val="tx1"/>
          </a:solidFill>
        </a:ln>
      </c:spPr>
    </c:plotArea>
    <c:legend>
      <c:legendPos val="b"/>
      <c:layout>
        <c:manualLayout>
          <c:xMode val="edge"/>
          <c:yMode val="edge"/>
          <c:x val="0"/>
          <c:y val="0.89209718091475387"/>
          <c:w val="0.98114975211431943"/>
          <c:h val="9.1084318734860378E-2"/>
        </c:manualLayout>
      </c:layout>
      <c:txPr>
        <a:bodyPr/>
        <a:lstStyle/>
        <a:p>
          <a:pPr>
            <a:defRPr sz="1600">
              <a:latin typeface="+mj-lt"/>
            </a:defRPr>
          </a:pPr>
          <a:endParaRPr lang="en-US"/>
        </a:p>
      </c:txPr>
    </c:legend>
    <c:plotVisOnly val="1"/>
    <c:dispBlanksAs val="gap"/>
  </c:chart>
  <c:spPr>
    <a:ln>
      <a:noFill/>
    </a:ln>
  </c:sp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5778288130650348"/>
          <c:y val="4.0056061667834632E-2"/>
          <c:w val="0.80128730436473217"/>
          <c:h val="0.75313708071004049"/>
        </c:manualLayout>
      </c:layout>
      <c:scatterChart>
        <c:scatterStyle val="lineMarker"/>
        <c:ser>
          <c:idx val="0"/>
          <c:order val="0"/>
          <c:spPr>
            <a:ln w="28575">
              <a:noFill/>
            </a:ln>
          </c:spPr>
          <c:xVal>
            <c:numRef>
              <c:f>Sheet1!$J$44:$J$543</c:f>
              <c:numCache>
                <c:formatCode>General</c:formatCode>
                <c:ptCount val="500"/>
                <c:pt idx="0">
                  <c:v>3.6209771178000012</c:v>
                </c:pt>
                <c:pt idx="1">
                  <c:v>3.5232038175000002</c:v>
                </c:pt>
                <c:pt idx="2">
                  <c:v>3.9752522051999981</c:v>
                </c:pt>
                <c:pt idx="3">
                  <c:v>3.4223761709999998</c:v>
                </c:pt>
                <c:pt idx="4">
                  <c:v>4.2568018624999961</c:v>
                </c:pt>
                <c:pt idx="5">
                  <c:v>3.9329315669000002</c:v>
                </c:pt>
                <c:pt idx="6">
                  <c:v>4.1782237368999997</c:v>
                </c:pt>
                <c:pt idx="7">
                  <c:v>4.2973926955000037</c:v>
                </c:pt>
                <c:pt idx="8">
                  <c:v>3.8802748576000012</c:v>
                </c:pt>
                <c:pt idx="9">
                  <c:v>5.0452237269999998</c:v>
                </c:pt>
                <c:pt idx="10">
                  <c:v>3.3238804887</c:v>
                </c:pt>
                <c:pt idx="11">
                  <c:v>3.9359912858000001</c:v>
                </c:pt>
                <c:pt idx="12">
                  <c:v>3.3375241092999999</c:v>
                </c:pt>
                <c:pt idx="13">
                  <c:v>4.2501407065999963</c:v>
                </c:pt>
                <c:pt idx="14">
                  <c:v>3.5369559103999975</c:v>
                </c:pt>
                <c:pt idx="15">
                  <c:v>3.1200017115000018</c:v>
                </c:pt>
                <c:pt idx="16">
                  <c:v>4.6222940807999962</c:v>
                </c:pt>
                <c:pt idx="17">
                  <c:v>4.6016249587999969</c:v>
                </c:pt>
                <c:pt idx="18">
                  <c:v>4.0272167536999959</c:v>
                </c:pt>
                <c:pt idx="19">
                  <c:v>4.6485580343999962</c:v>
                </c:pt>
                <c:pt idx="20">
                  <c:v>4.9614391620999996</c:v>
                </c:pt>
                <c:pt idx="21">
                  <c:v>3.6465192578000019</c:v>
                </c:pt>
                <c:pt idx="22">
                  <c:v>4.3426851687999948</c:v>
                </c:pt>
                <c:pt idx="23">
                  <c:v>3.5425275541000012</c:v>
                </c:pt>
                <c:pt idx="24">
                  <c:v>2.5077286955</c:v>
                </c:pt>
                <c:pt idx="25">
                  <c:v>4.1264465676999933</c:v>
                </c:pt>
                <c:pt idx="26">
                  <c:v>3.6757989379999998</c:v>
                </c:pt>
                <c:pt idx="27">
                  <c:v>3.5380684717999982</c:v>
                </c:pt>
                <c:pt idx="28">
                  <c:v>3.6140292354999999</c:v>
                </c:pt>
                <c:pt idx="29">
                  <c:v>4.6859659533999958</c:v>
                </c:pt>
                <c:pt idx="30">
                  <c:v>4.8613942704999937</c:v>
                </c:pt>
                <c:pt idx="31">
                  <c:v>5.0108405684999937</c:v>
                </c:pt>
                <c:pt idx="32">
                  <c:v>3.6472218827000029</c:v>
                </c:pt>
                <c:pt idx="33">
                  <c:v>3.2915640671000017</c:v>
                </c:pt>
                <c:pt idx="34">
                  <c:v>4.2016774363999998</c:v>
                </c:pt>
                <c:pt idx="35">
                  <c:v>4.001513272599996</c:v>
                </c:pt>
                <c:pt idx="36">
                  <c:v>4.4881197531000003</c:v>
                </c:pt>
                <c:pt idx="37">
                  <c:v>3.6053763189000012</c:v>
                </c:pt>
                <c:pt idx="38">
                  <c:v>2.9386601412999998</c:v>
                </c:pt>
                <c:pt idx="39">
                  <c:v>3.3821632780000002</c:v>
                </c:pt>
                <c:pt idx="40">
                  <c:v>3.5689440419000018</c:v>
                </c:pt>
                <c:pt idx="41">
                  <c:v>5.087201028</c:v>
                </c:pt>
                <c:pt idx="42">
                  <c:v>4.4452244144000037</c:v>
                </c:pt>
                <c:pt idx="43">
                  <c:v>3.7667228466000018</c:v>
                </c:pt>
                <c:pt idx="44">
                  <c:v>5.0559240219999957</c:v>
                </c:pt>
                <c:pt idx="45">
                  <c:v>4.9356103766999961</c:v>
                </c:pt>
                <c:pt idx="46">
                  <c:v>4.0738478329000003</c:v>
                </c:pt>
                <c:pt idx="47">
                  <c:v>3.9099902017000012</c:v>
                </c:pt>
                <c:pt idx="48">
                  <c:v>3.1141208910000002</c:v>
                </c:pt>
                <c:pt idx="49">
                  <c:v>5.3096514369000003</c:v>
                </c:pt>
                <c:pt idx="50">
                  <c:v>3.5460897305999999</c:v>
                </c:pt>
                <c:pt idx="51">
                  <c:v>4.727603545</c:v>
                </c:pt>
                <c:pt idx="52">
                  <c:v>4.2715975607000001</c:v>
                </c:pt>
                <c:pt idx="53">
                  <c:v>4.3092152802000001</c:v>
                </c:pt>
                <c:pt idx="54">
                  <c:v>3.5766207864999999</c:v>
                </c:pt>
                <c:pt idx="55">
                  <c:v>3.1467445514000012</c:v>
                </c:pt>
                <c:pt idx="56">
                  <c:v>3.4958376249999987</c:v>
                </c:pt>
                <c:pt idx="57">
                  <c:v>4.0050305221999958</c:v>
                </c:pt>
                <c:pt idx="58">
                  <c:v>2.9049135339999999</c:v>
                </c:pt>
                <c:pt idx="59">
                  <c:v>4.1197034814000038</c:v>
                </c:pt>
                <c:pt idx="60">
                  <c:v>4.7843780583999962</c:v>
                </c:pt>
                <c:pt idx="61">
                  <c:v>3.7624983232999987</c:v>
                </c:pt>
                <c:pt idx="62">
                  <c:v>3.4272134529000002</c:v>
                </c:pt>
                <c:pt idx="63">
                  <c:v>3.5766620081999987</c:v>
                </c:pt>
                <c:pt idx="64">
                  <c:v>2.9952518053999997</c:v>
                </c:pt>
                <c:pt idx="65">
                  <c:v>3.5096593611999998</c:v>
                </c:pt>
                <c:pt idx="66">
                  <c:v>4.504204654199996</c:v>
                </c:pt>
                <c:pt idx="67">
                  <c:v>3.8282345087000018</c:v>
                </c:pt>
                <c:pt idx="68">
                  <c:v>3.4600070190999999</c:v>
                </c:pt>
                <c:pt idx="69">
                  <c:v>3.2339730895000001</c:v>
                </c:pt>
                <c:pt idx="70">
                  <c:v>4.023509169399996</c:v>
                </c:pt>
                <c:pt idx="71">
                  <c:v>3.6130813705000002</c:v>
                </c:pt>
                <c:pt idx="72">
                  <c:v>4.8226760356999963</c:v>
                </c:pt>
                <c:pt idx="73">
                  <c:v>3.671008474899998</c:v>
                </c:pt>
                <c:pt idx="74">
                  <c:v>4.2101806451999968</c:v>
                </c:pt>
                <c:pt idx="75">
                  <c:v>3.7338651589999996</c:v>
                </c:pt>
                <c:pt idx="76">
                  <c:v>3.3709490713999997</c:v>
                </c:pt>
                <c:pt idx="77">
                  <c:v>2.7890859717000001</c:v>
                </c:pt>
                <c:pt idx="78">
                  <c:v>4.5968940155000002</c:v>
                </c:pt>
                <c:pt idx="79">
                  <c:v>4.0626670305000001</c:v>
                </c:pt>
                <c:pt idx="80">
                  <c:v>2.7244686429000002</c:v>
                </c:pt>
                <c:pt idx="81">
                  <c:v>2.4384009444999997</c:v>
                </c:pt>
                <c:pt idx="82">
                  <c:v>4.6138537731999962</c:v>
                </c:pt>
                <c:pt idx="83">
                  <c:v>4.4597719112999998</c:v>
                </c:pt>
                <c:pt idx="84">
                  <c:v>3.1796273544</c:v>
                </c:pt>
                <c:pt idx="85">
                  <c:v>3.8317663911999982</c:v>
                </c:pt>
                <c:pt idx="86">
                  <c:v>4.9366345083000001</c:v>
                </c:pt>
                <c:pt idx="87">
                  <c:v>3.8012618387999999</c:v>
                </c:pt>
                <c:pt idx="88">
                  <c:v>3.8930524024999982</c:v>
                </c:pt>
                <c:pt idx="89">
                  <c:v>3.8638089604999997</c:v>
                </c:pt>
                <c:pt idx="90">
                  <c:v>3.0224510140999987</c:v>
                </c:pt>
                <c:pt idx="91">
                  <c:v>4.1772314033000004</c:v>
                </c:pt>
                <c:pt idx="92">
                  <c:v>3.6828308230000002</c:v>
                </c:pt>
                <c:pt idx="93">
                  <c:v>3.8073325176000012</c:v>
                </c:pt>
                <c:pt idx="94">
                  <c:v>3.5303947082000029</c:v>
                </c:pt>
                <c:pt idx="95">
                  <c:v>4.1694057844000003</c:v>
                </c:pt>
                <c:pt idx="96">
                  <c:v>3.6963548235999997</c:v>
                </c:pt>
                <c:pt idx="97">
                  <c:v>3.1287281477000017</c:v>
                </c:pt>
                <c:pt idx="98">
                  <c:v>3.8253158577000002</c:v>
                </c:pt>
                <c:pt idx="99">
                  <c:v>2.9629189086999999</c:v>
                </c:pt>
                <c:pt idx="100">
                  <c:v>4.2163702804999996</c:v>
                </c:pt>
                <c:pt idx="101">
                  <c:v>2.4362663064999981</c:v>
                </c:pt>
                <c:pt idx="102">
                  <c:v>4.313427608099996</c:v>
                </c:pt>
                <c:pt idx="103">
                  <c:v>4.1877713930000002</c:v>
                </c:pt>
                <c:pt idx="104">
                  <c:v>3.5846599710999998</c:v>
                </c:pt>
                <c:pt idx="105">
                  <c:v>3.7194398531999999</c:v>
                </c:pt>
                <c:pt idx="106">
                  <c:v>3.2813994466000018</c:v>
                </c:pt>
                <c:pt idx="107">
                  <c:v>4.4579078555999958</c:v>
                </c:pt>
                <c:pt idx="108">
                  <c:v>3.5017674243999997</c:v>
                </c:pt>
                <c:pt idx="109">
                  <c:v>4.3419669393999962</c:v>
                </c:pt>
                <c:pt idx="110">
                  <c:v>3.6785183132999997</c:v>
                </c:pt>
                <c:pt idx="111">
                  <c:v>3.3740591947999974</c:v>
                </c:pt>
                <c:pt idx="112">
                  <c:v>3.3347757992999987</c:v>
                </c:pt>
                <c:pt idx="113">
                  <c:v>2.9007721715999999</c:v>
                </c:pt>
                <c:pt idx="114">
                  <c:v>4.196099942</c:v>
                </c:pt>
                <c:pt idx="115">
                  <c:v>3.0110090974999997</c:v>
                </c:pt>
                <c:pt idx="116">
                  <c:v>3.7090460816999999</c:v>
                </c:pt>
                <c:pt idx="117">
                  <c:v>3.6871667740000018</c:v>
                </c:pt>
                <c:pt idx="118">
                  <c:v>3.9574909865999999</c:v>
                </c:pt>
                <c:pt idx="119">
                  <c:v>4.3376703571999968</c:v>
                </c:pt>
                <c:pt idx="120">
                  <c:v>3.9931930688000019</c:v>
                </c:pt>
                <c:pt idx="121">
                  <c:v>3.5059980671000002</c:v>
                </c:pt>
                <c:pt idx="122">
                  <c:v>4.372132202399996</c:v>
                </c:pt>
                <c:pt idx="123">
                  <c:v>4.2788809433999964</c:v>
                </c:pt>
                <c:pt idx="124">
                  <c:v>3.0732071523000002</c:v>
                </c:pt>
                <c:pt idx="125">
                  <c:v>4.4146866587999947</c:v>
                </c:pt>
                <c:pt idx="126">
                  <c:v>3.2196024449999987</c:v>
                </c:pt>
                <c:pt idx="127">
                  <c:v>3.5007351822000001</c:v>
                </c:pt>
                <c:pt idx="128">
                  <c:v>4.6247228670999911</c:v>
                </c:pt>
                <c:pt idx="129">
                  <c:v>3.5089893418000018</c:v>
                </c:pt>
                <c:pt idx="130">
                  <c:v>4.5972523816999997</c:v>
                </c:pt>
                <c:pt idx="131">
                  <c:v>4.3256742554999947</c:v>
                </c:pt>
                <c:pt idx="132">
                  <c:v>4.3357618271999963</c:v>
                </c:pt>
                <c:pt idx="133">
                  <c:v>3.5620867956</c:v>
                </c:pt>
                <c:pt idx="134">
                  <c:v>5.9795818923999997</c:v>
                </c:pt>
                <c:pt idx="135">
                  <c:v>4.1279229921999958</c:v>
                </c:pt>
                <c:pt idx="136">
                  <c:v>3.0394824681999997</c:v>
                </c:pt>
                <c:pt idx="137">
                  <c:v>4.5235675031999962</c:v>
                </c:pt>
                <c:pt idx="138">
                  <c:v>4.2687003115</c:v>
                </c:pt>
                <c:pt idx="139">
                  <c:v>3.9861916294999999</c:v>
                </c:pt>
                <c:pt idx="140">
                  <c:v>3.1197722264999999</c:v>
                </c:pt>
                <c:pt idx="141">
                  <c:v>3.4735035786000017</c:v>
                </c:pt>
                <c:pt idx="142">
                  <c:v>3.9338084604999981</c:v>
                </c:pt>
                <c:pt idx="143">
                  <c:v>4.5039952451999961</c:v>
                </c:pt>
                <c:pt idx="144">
                  <c:v>3.8407646182000001</c:v>
                </c:pt>
                <c:pt idx="145">
                  <c:v>3.8937829414</c:v>
                </c:pt>
                <c:pt idx="146">
                  <c:v>3.5372876465000012</c:v>
                </c:pt>
                <c:pt idx="147">
                  <c:v>2.7140323001</c:v>
                </c:pt>
                <c:pt idx="148">
                  <c:v>4.7672683163</c:v>
                </c:pt>
                <c:pt idx="149">
                  <c:v>3.7285613231000001</c:v>
                </c:pt>
                <c:pt idx="150">
                  <c:v>3.6005620071000002</c:v>
                </c:pt>
                <c:pt idx="151">
                  <c:v>4.0268066487999947</c:v>
                </c:pt>
                <c:pt idx="152">
                  <c:v>3.5398177781000002</c:v>
                </c:pt>
                <c:pt idx="153">
                  <c:v>3.8688649336999981</c:v>
                </c:pt>
                <c:pt idx="154">
                  <c:v>3.7610239546000002</c:v>
                </c:pt>
                <c:pt idx="155">
                  <c:v>3.8183378871000002</c:v>
                </c:pt>
                <c:pt idx="156">
                  <c:v>4.1373090359999996</c:v>
                </c:pt>
                <c:pt idx="157">
                  <c:v>3.6346830997999997</c:v>
                </c:pt>
                <c:pt idx="158">
                  <c:v>4.3942149654999936</c:v>
                </c:pt>
                <c:pt idx="159">
                  <c:v>3.0712815603000001</c:v>
                </c:pt>
                <c:pt idx="160">
                  <c:v>3.7709758151999999</c:v>
                </c:pt>
                <c:pt idx="161">
                  <c:v>3.6623299649000001</c:v>
                </c:pt>
                <c:pt idx="162">
                  <c:v>3.6858433382999998</c:v>
                </c:pt>
                <c:pt idx="163">
                  <c:v>4.0795476853000041</c:v>
                </c:pt>
                <c:pt idx="164">
                  <c:v>3.7771261456000018</c:v>
                </c:pt>
                <c:pt idx="165">
                  <c:v>3.5625006592999999</c:v>
                </c:pt>
                <c:pt idx="166">
                  <c:v>3.7848371115000012</c:v>
                </c:pt>
                <c:pt idx="167">
                  <c:v>3.5374777299</c:v>
                </c:pt>
                <c:pt idx="168">
                  <c:v>4.6733386131000003</c:v>
                </c:pt>
                <c:pt idx="169">
                  <c:v>4.2002515806999998</c:v>
                </c:pt>
                <c:pt idx="170">
                  <c:v>3.7202309398</c:v>
                </c:pt>
                <c:pt idx="171">
                  <c:v>4.0915930542999996</c:v>
                </c:pt>
                <c:pt idx="172">
                  <c:v>3.289524688000002</c:v>
                </c:pt>
                <c:pt idx="173">
                  <c:v>4.4039679672999963</c:v>
                </c:pt>
                <c:pt idx="174">
                  <c:v>3.5622880997999982</c:v>
                </c:pt>
                <c:pt idx="175">
                  <c:v>3.8971596813999998</c:v>
                </c:pt>
                <c:pt idx="176">
                  <c:v>3.1113953282</c:v>
                </c:pt>
                <c:pt idx="177">
                  <c:v>4.2239513703999947</c:v>
                </c:pt>
                <c:pt idx="178">
                  <c:v>3.7636817182000035</c:v>
                </c:pt>
                <c:pt idx="179">
                  <c:v>3.9223986413</c:v>
                </c:pt>
                <c:pt idx="180">
                  <c:v>4.6543812369999902</c:v>
                </c:pt>
                <c:pt idx="181">
                  <c:v>2.6828273845999999</c:v>
                </c:pt>
                <c:pt idx="182">
                  <c:v>3.3353606390999975</c:v>
                </c:pt>
                <c:pt idx="183">
                  <c:v>3.9540775287000001</c:v>
                </c:pt>
                <c:pt idx="184">
                  <c:v>3.5856713598000001</c:v>
                </c:pt>
                <c:pt idx="185">
                  <c:v>3.4102115095999999</c:v>
                </c:pt>
                <c:pt idx="186">
                  <c:v>4.683965213199996</c:v>
                </c:pt>
                <c:pt idx="187">
                  <c:v>5.0339257612999964</c:v>
                </c:pt>
                <c:pt idx="188">
                  <c:v>3.3184870027</c:v>
                </c:pt>
                <c:pt idx="189">
                  <c:v>3.9687752021000002</c:v>
                </c:pt>
                <c:pt idx="190">
                  <c:v>3.7676484163999997</c:v>
                </c:pt>
                <c:pt idx="191">
                  <c:v>2.9688569526999999</c:v>
                </c:pt>
                <c:pt idx="192">
                  <c:v>3.8421872161000001</c:v>
                </c:pt>
                <c:pt idx="193">
                  <c:v>4.3840313659999959</c:v>
                </c:pt>
                <c:pt idx="194">
                  <c:v>3.1720142044999999</c:v>
                </c:pt>
                <c:pt idx="195">
                  <c:v>2.9517049370999997</c:v>
                </c:pt>
                <c:pt idx="196">
                  <c:v>4.6238176787999912</c:v>
                </c:pt>
                <c:pt idx="197">
                  <c:v>3.1543665629000017</c:v>
                </c:pt>
                <c:pt idx="198">
                  <c:v>4.0432369418</c:v>
                </c:pt>
                <c:pt idx="199">
                  <c:v>3.8912715605999999</c:v>
                </c:pt>
                <c:pt idx="200">
                  <c:v>3.9574885479000002</c:v>
                </c:pt>
                <c:pt idx="201">
                  <c:v>4.6956579314999969</c:v>
                </c:pt>
                <c:pt idx="202">
                  <c:v>4.7570967187999962</c:v>
                </c:pt>
                <c:pt idx="203">
                  <c:v>3.8663162969</c:v>
                </c:pt>
                <c:pt idx="204">
                  <c:v>4.4360180204999997</c:v>
                </c:pt>
                <c:pt idx="205">
                  <c:v>3.4787864549999998</c:v>
                </c:pt>
                <c:pt idx="206">
                  <c:v>3.7694538208999999</c:v>
                </c:pt>
                <c:pt idx="207">
                  <c:v>4.2619150485999926</c:v>
                </c:pt>
                <c:pt idx="208">
                  <c:v>3.612749926399998</c:v>
                </c:pt>
                <c:pt idx="209">
                  <c:v>4.3801119656999958</c:v>
                </c:pt>
                <c:pt idx="210">
                  <c:v>3.5087521754999997</c:v>
                </c:pt>
                <c:pt idx="211">
                  <c:v>3.3766070570999998</c:v>
                </c:pt>
                <c:pt idx="212">
                  <c:v>3.6241412504000019</c:v>
                </c:pt>
                <c:pt idx="213">
                  <c:v>2.8775914905</c:v>
                </c:pt>
                <c:pt idx="214">
                  <c:v>3.6831919116000029</c:v>
                </c:pt>
                <c:pt idx="215">
                  <c:v>3.6360732794999997</c:v>
                </c:pt>
                <c:pt idx="216">
                  <c:v>3.9415438790999997</c:v>
                </c:pt>
                <c:pt idx="217">
                  <c:v>4.1437447510999963</c:v>
                </c:pt>
                <c:pt idx="218">
                  <c:v>4.4803694014000071</c:v>
                </c:pt>
                <c:pt idx="219">
                  <c:v>4.2929672705999957</c:v>
                </c:pt>
                <c:pt idx="220">
                  <c:v>4.3574128633999925</c:v>
                </c:pt>
                <c:pt idx="221">
                  <c:v>2.9524653343999963</c:v>
                </c:pt>
                <c:pt idx="222">
                  <c:v>3.6849380572000019</c:v>
                </c:pt>
                <c:pt idx="223">
                  <c:v>3.9251794135999987</c:v>
                </c:pt>
                <c:pt idx="224">
                  <c:v>3.6119603943999987</c:v>
                </c:pt>
                <c:pt idx="225">
                  <c:v>4.2103136833999999</c:v>
                </c:pt>
                <c:pt idx="226">
                  <c:v>3.1451536567000002</c:v>
                </c:pt>
                <c:pt idx="227">
                  <c:v>4.7648873724999925</c:v>
                </c:pt>
                <c:pt idx="228">
                  <c:v>3.6460709369999997</c:v>
                </c:pt>
                <c:pt idx="229">
                  <c:v>5.1171616542999958</c:v>
                </c:pt>
                <c:pt idx="230">
                  <c:v>3.7756740413000012</c:v>
                </c:pt>
                <c:pt idx="231">
                  <c:v>3.6822395495000002</c:v>
                </c:pt>
                <c:pt idx="232">
                  <c:v>3.7702942881000019</c:v>
                </c:pt>
                <c:pt idx="233">
                  <c:v>3.894832994399998</c:v>
                </c:pt>
                <c:pt idx="234">
                  <c:v>3.9180117704000001</c:v>
                </c:pt>
                <c:pt idx="235">
                  <c:v>2.8515662876999999</c:v>
                </c:pt>
                <c:pt idx="236">
                  <c:v>3.7789885618000012</c:v>
                </c:pt>
                <c:pt idx="237">
                  <c:v>4.2272695853000037</c:v>
                </c:pt>
                <c:pt idx="238">
                  <c:v>4.7470384448000003</c:v>
                </c:pt>
                <c:pt idx="239">
                  <c:v>3.8077490724</c:v>
                </c:pt>
                <c:pt idx="240">
                  <c:v>3.9894712497000002</c:v>
                </c:pt>
                <c:pt idx="241">
                  <c:v>3.9559636047999982</c:v>
                </c:pt>
                <c:pt idx="242">
                  <c:v>3.1446343357000002</c:v>
                </c:pt>
                <c:pt idx="243">
                  <c:v>3.4684192373</c:v>
                </c:pt>
                <c:pt idx="244">
                  <c:v>5.0589137358</c:v>
                </c:pt>
                <c:pt idx="245">
                  <c:v>3.1074792777000018</c:v>
                </c:pt>
                <c:pt idx="246">
                  <c:v>3.2645776631000012</c:v>
                </c:pt>
                <c:pt idx="247">
                  <c:v>3.9028582861999981</c:v>
                </c:pt>
                <c:pt idx="248">
                  <c:v>3.8848871195999997</c:v>
                </c:pt>
                <c:pt idx="249">
                  <c:v>3.6490016393999998</c:v>
                </c:pt>
                <c:pt idx="250">
                  <c:v>4.3166902815999997</c:v>
                </c:pt>
                <c:pt idx="251">
                  <c:v>3.1485806764000017</c:v>
                </c:pt>
                <c:pt idx="252">
                  <c:v>3.2149483760999997</c:v>
                </c:pt>
                <c:pt idx="253">
                  <c:v>3.5709118740000001</c:v>
                </c:pt>
                <c:pt idx="254">
                  <c:v>5.0110252553999963</c:v>
                </c:pt>
                <c:pt idx="255">
                  <c:v>4.2581216373999968</c:v>
                </c:pt>
                <c:pt idx="256">
                  <c:v>3.4564664513999981</c:v>
                </c:pt>
                <c:pt idx="257">
                  <c:v>3.7965724485000001</c:v>
                </c:pt>
                <c:pt idx="258">
                  <c:v>4.4000783243999999</c:v>
                </c:pt>
                <c:pt idx="259">
                  <c:v>4.1481584731999961</c:v>
                </c:pt>
                <c:pt idx="260">
                  <c:v>5.5671909838999962</c:v>
                </c:pt>
                <c:pt idx="261">
                  <c:v>3.2551580732999987</c:v>
                </c:pt>
                <c:pt idx="262">
                  <c:v>3.8233459827999998</c:v>
                </c:pt>
                <c:pt idx="263">
                  <c:v>3.7062754022999997</c:v>
                </c:pt>
                <c:pt idx="264">
                  <c:v>3.6234944862000011</c:v>
                </c:pt>
                <c:pt idx="265">
                  <c:v>4.8227035920999963</c:v>
                </c:pt>
                <c:pt idx="266">
                  <c:v>3.9379647005000002</c:v>
                </c:pt>
                <c:pt idx="267">
                  <c:v>2.8369060111999982</c:v>
                </c:pt>
                <c:pt idx="268">
                  <c:v>4.2380293399999998</c:v>
                </c:pt>
                <c:pt idx="269">
                  <c:v>3.4739759074999998</c:v>
                </c:pt>
                <c:pt idx="270">
                  <c:v>3.8315576392999979</c:v>
                </c:pt>
                <c:pt idx="271">
                  <c:v>3.2421090009000002</c:v>
                </c:pt>
                <c:pt idx="272">
                  <c:v>4.1896714029000037</c:v>
                </c:pt>
                <c:pt idx="273">
                  <c:v>4.8703605654000004</c:v>
                </c:pt>
                <c:pt idx="274">
                  <c:v>3.5892712305000001</c:v>
                </c:pt>
                <c:pt idx="275">
                  <c:v>3.2185677556000019</c:v>
                </c:pt>
                <c:pt idx="276">
                  <c:v>3.0200582455</c:v>
                </c:pt>
                <c:pt idx="277">
                  <c:v>3.6151199630999997</c:v>
                </c:pt>
                <c:pt idx="278">
                  <c:v>2.7883548170000019</c:v>
                </c:pt>
                <c:pt idx="279">
                  <c:v>3.6360620185999997</c:v>
                </c:pt>
                <c:pt idx="280">
                  <c:v>3.0121053476999999</c:v>
                </c:pt>
                <c:pt idx="281">
                  <c:v>4.5785497471000003</c:v>
                </c:pt>
                <c:pt idx="282">
                  <c:v>3.1547473214999999</c:v>
                </c:pt>
                <c:pt idx="283">
                  <c:v>3.5372943377000001</c:v>
                </c:pt>
                <c:pt idx="284">
                  <c:v>3.8849759362999987</c:v>
                </c:pt>
                <c:pt idx="285">
                  <c:v>4.2628325195999937</c:v>
                </c:pt>
                <c:pt idx="286">
                  <c:v>4.1902577146000004</c:v>
                </c:pt>
                <c:pt idx="287">
                  <c:v>4.2510249845999999</c:v>
                </c:pt>
                <c:pt idx="288">
                  <c:v>2.8537043451000002</c:v>
                </c:pt>
                <c:pt idx="289">
                  <c:v>4.0423743983999962</c:v>
                </c:pt>
                <c:pt idx="290">
                  <c:v>4.4532343478999961</c:v>
                </c:pt>
                <c:pt idx="291">
                  <c:v>3.7983993859000011</c:v>
                </c:pt>
                <c:pt idx="292">
                  <c:v>3.7947314104000012</c:v>
                </c:pt>
                <c:pt idx="293">
                  <c:v>3.8083509193999987</c:v>
                </c:pt>
                <c:pt idx="294">
                  <c:v>4.2426151243000003</c:v>
                </c:pt>
                <c:pt idx="295">
                  <c:v>4.5860966682999962</c:v>
                </c:pt>
                <c:pt idx="296">
                  <c:v>4.3863916648999997</c:v>
                </c:pt>
                <c:pt idx="297">
                  <c:v>3.8546626214999979</c:v>
                </c:pt>
                <c:pt idx="298">
                  <c:v>3.434309378</c:v>
                </c:pt>
                <c:pt idx="299">
                  <c:v>3.4682780649999998</c:v>
                </c:pt>
                <c:pt idx="300">
                  <c:v>3.2186817328000012</c:v>
                </c:pt>
                <c:pt idx="301">
                  <c:v>3.3417169884</c:v>
                </c:pt>
                <c:pt idx="302">
                  <c:v>4.4410566168000001</c:v>
                </c:pt>
                <c:pt idx="303">
                  <c:v>3.7160786424999999</c:v>
                </c:pt>
                <c:pt idx="304">
                  <c:v>4.2477579190999961</c:v>
                </c:pt>
                <c:pt idx="305">
                  <c:v>4.3954054264999947</c:v>
                </c:pt>
                <c:pt idx="306">
                  <c:v>4.2382222487999996</c:v>
                </c:pt>
                <c:pt idx="307">
                  <c:v>4.0189054253999963</c:v>
                </c:pt>
                <c:pt idx="308">
                  <c:v>3.6001305542000019</c:v>
                </c:pt>
                <c:pt idx="309">
                  <c:v>3.6267522920999999</c:v>
                </c:pt>
                <c:pt idx="310">
                  <c:v>4.279673469100004</c:v>
                </c:pt>
                <c:pt idx="311">
                  <c:v>4.3409146430999925</c:v>
                </c:pt>
                <c:pt idx="312">
                  <c:v>3.9493733024000002</c:v>
                </c:pt>
                <c:pt idx="313">
                  <c:v>4.0780370551000003</c:v>
                </c:pt>
                <c:pt idx="314">
                  <c:v>4.3919812726999936</c:v>
                </c:pt>
                <c:pt idx="315">
                  <c:v>4.0532607426000036</c:v>
                </c:pt>
                <c:pt idx="316">
                  <c:v>5.0403557250000004</c:v>
                </c:pt>
                <c:pt idx="317">
                  <c:v>4.4536377026000036</c:v>
                </c:pt>
                <c:pt idx="318">
                  <c:v>4.7799461060000024</c:v>
                </c:pt>
                <c:pt idx="319">
                  <c:v>4.0085509560999926</c:v>
                </c:pt>
                <c:pt idx="320">
                  <c:v>3.9169506550999982</c:v>
                </c:pt>
                <c:pt idx="321">
                  <c:v>3.8202611623</c:v>
                </c:pt>
                <c:pt idx="322">
                  <c:v>3.0036270593000012</c:v>
                </c:pt>
                <c:pt idx="323">
                  <c:v>4.5846586821999997</c:v>
                </c:pt>
                <c:pt idx="324">
                  <c:v>4.0602828410999958</c:v>
                </c:pt>
                <c:pt idx="325">
                  <c:v>2.8388406620999982</c:v>
                </c:pt>
                <c:pt idx="326">
                  <c:v>2.9411466645999997</c:v>
                </c:pt>
                <c:pt idx="327">
                  <c:v>3.2666201084000002</c:v>
                </c:pt>
                <c:pt idx="328">
                  <c:v>3.6134035005</c:v>
                </c:pt>
                <c:pt idx="329">
                  <c:v>4.5087572255000001</c:v>
                </c:pt>
                <c:pt idx="330">
                  <c:v>3.6268898469000002</c:v>
                </c:pt>
                <c:pt idx="331">
                  <c:v>3.6676796059000001</c:v>
                </c:pt>
                <c:pt idx="332">
                  <c:v>5.2174022272999947</c:v>
                </c:pt>
                <c:pt idx="333">
                  <c:v>4.6405982598999946</c:v>
                </c:pt>
                <c:pt idx="334">
                  <c:v>4.3843261542</c:v>
                </c:pt>
                <c:pt idx="335">
                  <c:v>3.9959022480000002</c:v>
                </c:pt>
                <c:pt idx="336">
                  <c:v>4.821235427499996</c:v>
                </c:pt>
                <c:pt idx="337">
                  <c:v>4.3029898686999912</c:v>
                </c:pt>
                <c:pt idx="338">
                  <c:v>3.8481326384000001</c:v>
                </c:pt>
                <c:pt idx="339">
                  <c:v>5.1303109705999947</c:v>
                </c:pt>
                <c:pt idx="340">
                  <c:v>3.5349255873000001</c:v>
                </c:pt>
                <c:pt idx="341">
                  <c:v>3.2590926303999987</c:v>
                </c:pt>
                <c:pt idx="342">
                  <c:v>5.7264249224999961</c:v>
                </c:pt>
                <c:pt idx="343">
                  <c:v>4.9775189771999937</c:v>
                </c:pt>
                <c:pt idx="344">
                  <c:v>3.5424240847999999</c:v>
                </c:pt>
                <c:pt idx="345">
                  <c:v>3.8452904905999987</c:v>
                </c:pt>
                <c:pt idx="346">
                  <c:v>4.7123549109999958</c:v>
                </c:pt>
                <c:pt idx="347">
                  <c:v>3.7962291084999999</c:v>
                </c:pt>
                <c:pt idx="348">
                  <c:v>3.2645542332000002</c:v>
                </c:pt>
                <c:pt idx="349">
                  <c:v>4.0546059213999959</c:v>
                </c:pt>
                <c:pt idx="350">
                  <c:v>3.5348208172</c:v>
                </c:pt>
                <c:pt idx="351">
                  <c:v>3.4088521548999982</c:v>
                </c:pt>
                <c:pt idx="352">
                  <c:v>3.9959717293999999</c:v>
                </c:pt>
                <c:pt idx="353">
                  <c:v>2.7907635811000002</c:v>
                </c:pt>
                <c:pt idx="354">
                  <c:v>4.4163861047999999</c:v>
                </c:pt>
                <c:pt idx="355">
                  <c:v>3.5550731527999999</c:v>
                </c:pt>
                <c:pt idx="356">
                  <c:v>4.1057681162000002</c:v>
                </c:pt>
                <c:pt idx="357">
                  <c:v>4.2939375662999932</c:v>
                </c:pt>
                <c:pt idx="358">
                  <c:v>4.7338397983000036</c:v>
                </c:pt>
                <c:pt idx="359">
                  <c:v>3.7718435479000001</c:v>
                </c:pt>
                <c:pt idx="360">
                  <c:v>3.9315233768</c:v>
                </c:pt>
                <c:pt idx="361">
                  <c:v>2.5352759340999969</c:v>
                </c:pt>
                <c:pt idx="362">
                  <c:v>3.2530377862000019</c:v>
                </c:pt>
                <c:pt idx="363">
                  <c:v>4.1063037432999998</c:v>
                </c:pt>
                <c:pt idx="364">
                  <c:v>4.4010456005999998</c:v>
                </c:pt>
                <c:pt idx="365">
                  <c:v>2.9743373930999999</c:v>
                </c:pt>
                <c:pt idx="366">
                  <c:v>4.3741742118999927</c:v>
                </c:pt>
                <c:pt idx="367">
                  <c:v>4.4315166650000002</c:v>
                </c:pt>
                <c:pt idx="368">
                  <c:v>4.1521775242999936</c:v>
                </c:pt>
                <c:pt idx="369">
                  <c:v>4.8506095689999968</c:v>
                </c:pt>
                <c:pt idx="370">
                  <c:v>4.6712759551999996</c:v>
                </c:pt>
                <c:pt idx="371">
                  <c:v>2.9626034063999982</c:v>
                </c:pt>
                <c:pt idx="372">
                  <c:v>4.2644612421999959</c:v>
                </c:pt>
                <c:pt idx="373">
                  <c:v>4.3083437926000041</c:v>
                </c:pt>
                <c:pt idx="374">
                  <c:v>3.3906208213999998</c:v>
                </c:pt>
                <c:pt idx="375">
                  <c:v>3.1177053544</c:v>
                </c:pt>
                <c:pt idx="376">
                  <c:v>3.8862080100999981</c:v>
                </c:pt>
                <c:pt idx="377">
                  <c:v>3.2855147902000019</c:v>
                </c:pt>
                <c:pt idx="378">
                  <c:v>3.6579613460000018</c:v>
                </c:pt>
                <c:pt idx="379">
                  <c:v>3.8148052167999982</c:v>
                </c:pt>
                <c:pt idx="380">
                  <c:v>3.0378566685999999</c:v>
                </c:pt>
                <c:pt idx="381">
                  <c:v>3.8755336492999999</c:v>
                </c:pt>
                <c:pt idx="382">
                  <c:v>3.2810491621</c:v>
                </c:pt>
                <c:pt idx="383">
                  <c:v>5.1226493557000001</c:v>
                </c:pt>
                <c:pt idx="384">
                  <c:v>3.9963959643999987</c:v>
                </c:pt>
                <c:pt idx="385">
                  <c:v>4.5038887853000036</c:v>
                </c:pt>
                <c:pt idx="386">
                  <c:v>6.0639935891999963</c:v>
                </c:pt>
                <c:pt idx="387">
                  <c:v>4.3309826287999957</c:v>
                </c:pt>
                <c:pt idx="388">
                  <c:v>3.9922737217999997</c:v>
                </c:pt>
                <c:pt idx="389">
                  <c:v>3.5082781077999998</c:v>
                </c:pt>
                <c:pt idx="390">
                  <c:v>4.3974730935000004</c:v>
                </c:pt>
                <c:pt idx="391">
                  <c:v>3.6804708956000001</c:v>
                </c:pt>
                <c:pt idx="392">
                  <c:v>4.8897485775999963</c:v>
                </c:pt>
                <c:pt idx="393">
                  <c:v>3.7094200219000002</c:v>
                </c:pt>
                <c:pt idx="394">
                  <c:v>2.6065472537000001</c:v>
                </c:pt>
                <c:pt idx="395">
                  <c:v>5.1391476687999962</c:v>
                </c:pt>
                <c:pt idx="396">
                  <c:v>3.7735610827000019</c:v>
                </c:pt>
                <c:pt idx="397">
                  <c:v>3.3209842271000012</c:v>
                </c:pt>
                <c:pt idx="398">
                  <c:v>3.5322277672000002</c:v>
                </c:pt>
                <c:pt idx="399">
                  <c:v>4.794958313499996</c:v>
                </c:pt>
                <c:pt idx="400">
                  <c:v>5.0199641586999961</c:v>
                </c:pt>
                <c:pt idx="401">
                  <c:v>3.8421022517000001</c:v>
                </c:pt>
                <c:pt idx="402">
                  <c:v>4.7063387550000035</c:v>
                </c:pt>
                <c:pt idx="403">
                  <c:v>3.4832523613999999</c:v>
                </c:pt>
                <c:pt idx="404">
                  <c:v>3.605911756700003</c:v>
                </c:pt>
                <c:pt idx="405">
                  <c:v>3.3021602802999999</c:v>
                </c:pt>
                <c:pt idx="406">
                  <c:v>4.3545947095999926</c:v>
                </c:pt>
                <c:pt idx="407">
                  <c:v>3.7004081840999987</c:v>
                </c:pt>
                <c:pt idx="408">
                  <c:v>4.7299481420999996</c:v>
                </c:pt>
                <c:pt idx="409">
                  <c:v>4.0023137451000004</c:v>
                </c:pt>
                <c:pt idx="410">
                  <c:v>3.5005358287000012</c:v>
                </c:pt>
                <c:pt idx="411">
                  <c:v>4.1725185434999936</c:v>
                </c:pt>
                <c:pt idx="412">
                  <c:v>3.8442274038999997</c:v>
                </c:pt>
                <c:pt idx="413">
                  <c:v>3.7129775678000012</c:v>
                </c:pt>
                <c:pt idx="414">
                  <c:v>5.3496283656000037</c:v>
                </c:pt>
                <c:pt idx="415">
                  <c:v>3.5970160780000002</c:v>
                </c:pt>
                <c:pt idx="416">
                  <c:v>4.9914667387999998</c:v>
                </c:pt>
                <c:pt idx="417">
                  <c:v>3.9499250250999998</c:v>
                </c:pt>
                <c:pt idx="418">
                  <c:v>3.6958798405</c:v>
                </c:pt>
                <c:pt idx="419">
                  <c:v>3.6050709348999987</c:v>
                </c:pt>
                <c:pt idx="420">
                  <c:v>4.1245252990999912</c:v>
                </c:pt>
                <c:pt idx="421">
                  <c:v>3.8715271173999999</c:v>
                </c:pt>
                <c:pt idx="422">
                  <c:v>4.2186220152000038</c:v>
                </c:pt>
                <c:pt idx="423">
                  <c:v>3.9576374057999999</c:v>
                </c:pt>
                <c:pt idx="424">
                  <c:v>4.0753250462999961</c:v>
                </c:pt>
                <c:pt idx="425">
                  <c:v>4.338359385500004</c:v>
                </c:pt>
                <c:pt idx="426">
                  <c:v>4.4770412031999998</c:v>
                </c:pt>
                <c:pt idx="427">
                  <c:v>3.6842253917000001</c:v>
                </c:pt>
                <c:pt idx="428">
                  <c:v>3.3814927508000001</c:v>
                </c:pt>
                <c:pt idx="429">
                  <c:v>4.4980846530999958</c:v>
                </c:pt>
                <c:pt idx="430">
                  <c:v>4.3070950181999947</c:v>
                </c:pt>
                <c:pt idx="431">
                  <c:v>3.2248165295</c:v>
                </c:pt>
                <c:pt idx="432">
                  <c:v>5.3701842065999932</c:v>
                </c:pt>
                <c:pt idx="433">
                  <c:v>4.3109731964</c:v>
                </c:pt>
                <c:pt idx="434">
                  <c:v>4.2042666902999999</c:v>
                </c:pt>
                <c:pt idx="435">
                  <c:v>4.3802475794999962</c:v>
                </c:pt>
                <c:pt idx="436">
                  <c:v>3.8157307119000001</c:v>
                </c:pt>
                <c:pt idx="437">
                  <c:v>3.6279410584000029</c:v>
                </c:pt>
                <c:pt idx="438">
                  <c:v>3.5797273549000002</c:v>
                </c:pt>
                <c:pt idx="439">
                  <c:v>4.3654112589999912</c:v>
                </c:pt>
                <c:pt idx="440">
                  <c:v>2.4507857732999998</c:v>
                </c:pt>
                <c:pt idx="441">
                  <c:v>2.7236593348999998</c:v>
                </c:pt>
                <c:pt idx="442">
                  <c:v>5.0363158987999963</c:v>
                </c:pt>
                <c:pt idx="443">
                  <c:v>3.7646974521000018</c:v>
                </c:pt>
                <c:pt idx="444">
                  <c:v>4.310866973599996</c:v>
                </c:pt>
                <c:pt idx="445">
                  <c:v>3.3514771123999987</c:v>
                </c:pt>
                <c:pt idx="446">
                  <c:v>3.6394820492999997</c:v>
                </c:pt>
                <c:pt idx="447">
                  <c:v>4.3184699114000002</c:v>
                </c:pt>
                <c:pt idx="448">
                  <c:v>4.2208924320000003</c:v>
                </c:pt>
                <c:pt idx="449">
                  <c:v>2.9613010154000001</c:v>
                </c:pt>
                <c:pt idx="450">
                  <c:v>3.0821137531000002</c:v>
                </c:pt>
                <c:pt idx="451">
                  <c:v>5.0311447029999998</c:v>
                </c:pt>
                <c:pt idx="452">
                  <c:v>3.5014839285999999</c:v>
                </c:pt>
                <c:pt idx="453">
                  <c:v>3.8979731463</c:v>
                </c:pt>
                <c:pt idx="454">
                  <c:v>4.3615857129999958</c:v>
                </c:pt>
                <c:pt idx="455">
                  <c:v>3.7671994021000019</c:v>
                </c:pt>
                <c:pt idx="456">
                  <c:v>4.7064075273999961</c:v>
                </c:pt>
                <c:pt idx="457">
                  <c:v>3.7060178968000002</c:v>
                </c:pt>
                <c:pt idx="458">
                  <c:v>3.6985791836999997</c:v>
                </c:pt>
                <c:pt idx="459">
                  <c:v>2.9089648362</c:v>
                </c:pt>
                <c:pt idx="460">
                  <c:v>4.0759804298999969</c:v>
                </c:pt>
                <c:pt idx="461">
                  <c:v>3.5851615287000018</c:v>
                </c:pt>
                <c:pt idx="462">
                  <c:v>3.2319823285</c:v>
                </c:pt>
                <c:pt idx="463">
                  <c:v>3.8778722932999981</c:v>
                </c:pt>
                <c:pt idx="464">
                  <c:v>4.8400747012999963</c:v>
                </c:pt>
                <c:pt idx="465">
                  <c:v>4.443063654800004</c:v>
                </c:pt>
                <c:pt idx="466">
                  <c:v>4.8201986600999946</c:v>
                </c:pt>
                <c:pt idx="467">
                  <c:v>3.5490397246000001</c:v>
                </c:pt>
                <c:pt idx="468">
                  <c:v>3.3451439081999998</c:v>
                </c:pt>
                <c:pt idx="469">
                  <c:v>4.3886085047999996</c:v>
                </c:pt>
                <c:pt idx="470">
                  <c:v>4.1592112350999964</c:v>
                </c:pt>
                <c:pt idx="471">
                  <c:v>4.6939605178999937</c:v>
                </c:pt>
                <c:pt idx="472">
                  <c:v>3.9405987378000011</c:v>
                </c:pt>
                <c:pt idx="473">
                  <c:v>3.872078655699998</c:v>
                </c:pt>
                <c:pt idx="474">
                  <c:v>4.2475479085999961</c:v>
                </c:pt>
                <c:pt idx="475">
                  <c:v>4.1307501215000002</c:v>
                </c:pt>
                <c:pt idx="476">
                  <c:v>2.9429275305</c:v>
                </c:pt>
                <c:pt idx="477">
                  <c:v>4.0182308510999958</c:v>
                </c:pt>
                <c:pt idx="478">
                  <c:v>3.1707045928000017</c:v>
                </c:pt>
                <c:pt idx="479">
                  <c:v>3.7916791879999998</c:v>
                </c:pt>
                <c:pt idx="480">
                  <c:v>3.8570025448999998</c:v>
                </c:pt>
                <c:pt idx="481">
                  <c:v>3.4742855722999999</c:v>
                </c:pt>
                <c:pt idx="482">
                  <c:v>3.5161667558</c:v>
                </c:pt>
                <c:pt idx="483">
                  <c:v>4.1864013557000002</c:v>
                </c:pt>
                <c:pt idx="484">
                  <c:v>3.4539975477000029</c:v>
                </c:pt>
                <c:pt idx="485">
                  <c:v>3.4664191896999981</c:v>
                </c:pt>
                <c:pt idx="486">
                  <c:v>4.0472000472999961</c:v>
                </c:pt>
                <c:pt idx="487">
                  <c:v>4.2647777113999963</c:v>
                </c:pt>
                <c:pt idx="488">
                  <c:v>3.9528122173999987</c:v>
                </c:pt>
                <c:pt idx="489">
                  <c:v>4.0550477594999963</c:v>
                </c:pt>
                <c:pt idx="490">
                  <c:v>2.9782268136999988</c:v>
                </c:pt>
                <c:pt idx="491">
                  <c:v>4.3146018512999946</c:v>
                </c:pt>
                <c:pt idx="492">
                  <c:v>4.2298186595999958</c:v>
                </c:pt>
                <c:pt idx="493">
                  <c:v>4.5573371963999962</c:v>
                </c:pt>
                <c:pt idx="494">
                  <c:v>3.563496974</c:v>
                </c:pt>
                <c:pt idx="495">
                  <c:v>3.5568494645999968</c:v>
                </c:pt>
                <c:pt idx="496">
                  <c:v>3.9567464253999969</c:v>
                </c:pt>
                <c:pt idx="497">
                  <c:v>4.2356398559999997</c:v>
                </c:pt>
                <c:pt idx="498">
                  <c:v>4.0089188481999933</c:v>
                </c:pt>
                <c:pt idx="499">
                  <c:v>4.0465820029000001</c:v>
                </c:pt>
              </c:numCache>
            </c:numRef>
          </c:xVal>
          <c:yVal>
            <c:numRef>
              <c:f>Sheet1!$K$44:$K$543</c:f>
              <c:numCache>
                <c:formatCode>General</c:formatCode>
                <c:ptCount val="500"/>
                <c:pt idx="0">
                  <c:v>1.9731266976999982</c:v>
                </c:pt>
                <c:pt idx="1">
                  <c:v>1.8751930642000001</c:v>
                </c:pt>
                <c:pt idx="2">
                  <c:v>2.1385943400000018</c:v>
                </c:pt>
                <c:pt idx="3">
                  <c:v>2.2084847977000019</c:v>
                </c:pt>
                <c:pt idx="4">
                  <c:v>2.007799557700003</c:v>
                </c:pt>
                <c:pt idx="5">
                  <c:v>1.885036115099999</c:v>
                </c:pt>
                <c:pt idx="6">
                  <c:v>1.8915558975</c:v>
                </c:pt>
                <c:pt idx="7">
                  <c:v>2.4708557257999981</c:v>
                </c:pt>
                <c:pt idx="8">
                  <c:v>1.9369162068000001</c:v>
                </c:pt>
                <c:pt idx="9">
                  <c:v>2.4355744677</c:v>
                </c:pt>
                <c:pt idx="10">
                  <c:v>1.7267753009</c:v>
                </c:pt>
                <c:pt idx="11">
                  <c:v>1.9251892091</c:v>
                </c:pt>
                <c:pt idx="12">
                  <c:v>1.998318376200001</c:v>
                </c:pt>
                <c:pt idx="13">
                  <c:v>2.3568551889999969</c:v>
                </c:pt>
                <c:pt idx="14">
                  <c:v>2.5017798437000001</c:v>
                </c:pt>
                <c:pt idx="15">
                  <c:v>1.8493640665</c:v>
                </c:pt>
                <c:pt idx="16">
                  <c:v>2.1069312149000012</c:v>
                </c:pt>
                <c:pt idx="17">
                  <c:v>2.4737455311999987</c:v>
                </c:pt>
                <c:pt idx="18">
                  <c:v>1.9161258579</c:v>
                </c:pt>
                <c:pt idx="19">
                  <c:v>2.1114705300999987</c:v>
                </c:pt>
                <c:pt idx="20">
                  <c:v>2.1270475462000018</c:v>
                </c:pt>
                <c:pt idx="21">
                  <c:v>1.8448999346999999</c:v>
                </c:pt>
                <c:pt idx="22">
                  <c:v>1.9569950836000001</c:v>
                </c:pt>
                <c:pt idx="23">
                  <c:v>1.7730499084</c:v>
                </c:pt>
                <c:pt idx="24">
                  <c:v>1.5777240498999991</c:v>
                </c:pt>
                <c:pt idx="25">
                  <c:v>2.0318479807999981</c:v>
                </c:pt>
                <c:pt idx="26">
                  <c:v>1.8739912784999981</c:v>
                </c:pt>
                <c:pt idx="27">
                  <c:v>1.9304824925999999</c:v>
                </c:pt>
                <c:pt idx="28">
                  <c:v>1.7455387514999992</c:v>
                </c:pt>
                <c:pt idx="29">
                  <c:v>1.9739076628000001</c:v>
                </c:pt>
                <c:pt idx="30">
                  <c:v>2.1225954681000001</c:v>
                </c:pt>
                <c:pt idx="31">
                  <c:v>2.0555541187999999</c:v>
                </c:pt>
                <c:pt idx="32">
                  <c:v>1.9184640309000001</c:v>
                </c:pt>
                <c:pt idx="33">
                  <c:v>1.7142836925999991</c:v>
                </c:pt>
                <c:pt idx="34">
                  <c:v>2.2389251198999998</c:v>
                </c:pt>
                <c:pt idx="35">
                  <c:v>2.4449836085000012</c:v>
                </c:pt>
                <c:pt idx="36">
                  <c:v>2.1092335450000017</c:v>
                </c:pt>
                <c:pt idx="37">
                  <c:v>1.8740163338000009</c:v>
                </c:pt>
                <c:pt idx="38">
                  <c:v>1.6258546771999987</c:v>
                </c:pt>
                <c:pt idx="39">
                  <c:v>1.7041190932999992</c:v>
                </c:pt>
                <c:pt idx="40">
                  <c:v>2.1535926500000002</c:v>
                </c:pt>
                <c:pt idx="41">
                  <c:v>2.1043253429000019</c:v>
                </c:pt>
                <c:pt idx="42">
                  <c:v>2.1656719586000017</c:v>
                </c:pt>
                <c:pt idx="43">
                  <c:v>2.3042773143999997</c:v>
                </c:pt>
                <c:pt idx="44">
                  <c:v>2.0060752037999987</c:v>
                </c:pt>
                <c:pt idx="45">
                  <c:v>2.6238465916</c:v>
                </c:pt>
                <c:pt idx="46">
                  <c:v>2.2341017744000018</c:v>
                </c:pt>
                <c:pt idx="47">
                  <c:v>2.2575386864000002</c:v>
                </c:pt>
                <c:pt idx="48">
                  <c:v>1.8898836533999992</c:v>
                </c:pt>
                <c:pt idx="49">
                  <c:v>2.2554910552000011</c:v>
                </c:pt>
                <c:pt idx="50">
                  <c:v>1.807800032999999</c:v>
                </c:pt>
                <c:pt idx="51">
                  <c:v>2.0195072929000002</c:v>
                </c:pt>
                <c:pt idx="52">
                  <c:v>2.2949360687000029</c:v>
                </c:pt>
                <c:pt idx="53">
                  <c:v>1.9058078597000001</c:v>
                </c:pt>
                <c:pt idx="54">
                  <c:v>2.336665759999998</c:v>
                </c:pt>
                <c:pt idx="55">
                  <c:v>2.0666918653000002</c:v>
                </c:pt>
                <c:pt idx="56">
                  <c:v>2.0107165086000012</c:v>
                </c:pt>
                <c:pt idx="57">
                  <c:v>1.8591493824999992</c:v>
                </c:pt>
                <c:pt idx="58">
                  <c:v>1.6985282607000001</c:v>
                </c:pt>
                <c:pt idx="59">
                  <c:v>2.0745808702000001</c:v>
                </c:pt>
                <c:pt idx="60">
                  <c:v>2.7545546926000002</c:v>
                </c:pt>
                <c:pt idx="61">
                  <c:v>1.7967284721999992</c:v>
                </c:pt>
                <c:pt idx="62">
                  <c:v>2.2043294923000012</c:v>
                </c:pt>
                <c:pt idx="63">
                  <c:v>1.9616834421</c:v>
                </c:pt>
                <c:pt idx="64">
                  <c:v>1.7039943035999978</c:v>
                </c:pt>
                <c:pt idx="65">
                  <c:v>1.9047768658999999</c:v>
                </c:pt>
                <c:pt idx="66">
                  <c:v>2.0680365479000029</c:v>
                </c:pt>
                <c:pt idx="67">
                  <c:v>2.0736134127999999</c:v>
                </c:pt>
                <c:pt idx="68">
                  <c:v>2.0734802957</c:v>
                </c:pt>
                <c:pt idx="69">
                  <c:v>1.6209468119999999</c:v>
                </c:pt>
                <c:pt idx="70">
                  <c:v>1.7927183097999999</c:v>
                </c:pt>
                <c:pt idx="71">
                  <c:v>1.811251410399999</c:v>
                </c:pt>
                <c:pt idx="72">
                  <c:v>1.9524172860000009</c:v>
                </c:pt>
                <c:pt idx="73">
                  <c:v>1.8268042924999983</c:v>
                </c:pt>
                <c:pt idx="74">
                  <c:v>1.860833595199999</c:v>
                </c:pt>
                <c:pt idx="75">
                  <c:v>2.2994097364999999</c:v>
                </c:pt>
                <c:pt idx="76">
                  <c:v>1.807880741</c:v>
                </c:pt>
                <c:pt idx="77">
                  <c:v>1.8637251579999992</c:v>
                </c:pt>
                <c:pt idx="78">
                  <c:v>2.0853716951000001</c:v>
                </c:pt>
                <c:pt idx="79">
                  <c:v>1.8451531664000009</c:v>
                </c:pt>
                <c:pt idx="80">
                  <c:v>1.6105835512000009</c:v>
                </c:pt>
                <c:pt idx="81">
                  <c:v>2.1898434612999997</c:v>
                </c:pt>
                <c:pt idx="82">
                  <c:v>2.6648567329000001</c:v>
                </c:pt>
                <c:pt idx="83">
                  <c:v>1.9907364626999999</c:v>
                </c:pt>
                <c:pt idx="84">
                  <c:v>1.7061749096000001</c:v>
                </c:pt>
                <c:pt idx="85">
                  <c:v>1.8005624369000008</c:v>
                </c:pt>
                <c:pt idx="86">
                  <c:v>2.0488726031999982</c:v>
                </c:pt>
                <c:pt idx="87">
                  <c:v>1.8260987059</c:v>
                </c:pt>
                <c:pt idx="88">
                  <c:v>2.0814801892999997</c:v>
                </c:pt>
                <c:pt idx="89">
                  <c:v>2.0416205785000012</c:v>
                </c:pt>
                <c:pt idx="90">
                  <c:v>2.0971491073999999</c:v>
                </c:pt>
                <c:pt idx="91">
                  <c:v>1.8560731757000009</c:v>
                </c:pt>
                <c:pt idx="92">
                  <c:v>2.2119155115</c:v>
                </c:pt>
                <c:pt idx="93">
                  <c:v>1.7728785290000009</c:v>
                </c:pt>
                <c:pt idx="94">
                  <c:v>2.3903569805999987</c:v>
                </c:pt>
                <c:pt idx="95">
                  <c:v>1.9482348110000001</c:v>
                </c:pt>
                <c:pt idx="96">
                  <c:v>1.885663625799999</c:v>
                </c:pt>
                <c:pt idx="97">
                  <c:v>1.8950397176999989</c:v>
                </c:pt>
                <c:pt idx="98">
                  <c:v>2.2617691778000002</c:v>
                </c:pt>
                <c:pt idx="99">
                  <c:v>1.6184638053</c:v>
                </c:pt>
                <c:pt idx="100">
                  <c:v>2.1154184847999979</c:v>
                </c:pt>
                <c:pt idx="101">
                  <c:v>1.487666904299999</c:v>
                </c:pt>
                <c:pt idx="102">
                  <c:v>1.9063779157000009</c:v>
                </c:pt>
                <c:pt idx="103">
                  <c:v>2.0266163619999999</c:v>
                </c:pt>
                <c:pt idx="104">
                  <c:v>1.8388040601</c:v>
                </c:pt>
                <c:pt idx="105">
                  <c:v>2.6283893612000018</c:v>
                </c:pt>
                <c:pt idx="106">
                  <c:v>1.8131137969999991</c:v>
                </c:pt>
                <c:pt idx="107">
                  <c:v>2.0097055564000001</c:v>
                </c:pt>
                <c:pt idx="108">
                  <c:v>1.7595324746000001</c:v>
                </c:pt>
                <c:pt idx="109">
                  <c:v>1.9086981835000001</c:v>
                </c:pt>
                <c:pt idx="110">
                  <c:v>1.994408940700001</c:v>
                </c:pt>
                <c:pt idx="111">
                  <c:v>1.812246393299999</c:v>
                </c:pt>
                <c:pt idx="112">
                  <c:v>1.7412702830999987</c:v>
                </c:pt>
                <c:pt idx="113">
                  <c:v>2.3925704746999981</c:v>
                </c:pt>
                <c:pt idx="114">
                  <c:v>1.9934909624999999</c:v>
                </c:pt>
                <c:pt idx="115">
                  <c:v>1.6838523094000009</c:v>
                </c:pt>
                <c:pt idx="116">
                  <c:v>2.4177437467000011</c:v>
                </c:pt>
                <c:pt idx="117">
                  <c:v>1.8871966172999983</c:v>
                </c:pt>
                <c:pt idx="118">
                  <c:v>1.9484405931000008</c:v>
                </c:pt>
                <c:pt idx="119">
                  <c:v>1.9772994656</c:v>
                </c:pt>
                <c:pt idx="120">
                  <c:v>1.9905314906</c:v>
                </c:pt>
                <c:pt idx="121">
                  <c:v>1.7732104795999999</c:v>
                </c:pt>
                <c:pt idx="122">
                  <c:v>1.9639732913999992</c:v>
                </c:pt>
                <c:pt idx="123">
                  <c:v>2.0234870514000018</c:v>
                </c:pt>
                <c:pt idx="124">
                  <c:v>1.6646153128000001</c:v>
                </c:pt>
                <c:pt idx="125">
                  <c:v>2.1306100279</c:v>
                </c:pt>
                <c:pt idx="126">
                  <c:v>2.4378212604000002</c:v>
                </c:pt>
                <c:pt idx="127">
                  <c:v>1.8508254748999999</c:v>
                </c:pt>
                <c:pt idx="128">
                  <c:v>2.1972357907000002</c:v>
                </c:pt>
                <c:pt idx="129">
                  <c:v>1.8040614642999999</c:v>
                </c:pt>
                <c:pt idx="130">
                  <c:v>2.0866608718999999</c:v>
                </c:pt>
                <c:pt idx="131">
                  <c:v>1.966667911800001</c:v>
                </c:pt>
                <c:pt idx="132">
                  <c:v>1.9295729229000009</c:v>
                </c:pt>
                <c:pt idx="133">
                  <c:v>2.0419861798999999</c:v>
                </c:pt>
                <c:pt idx="134">
                  <c:v>2.6501496520000001</c:v>
                </c:pt>
                <c:pt idx="135">
                  <c:v>1.9166134066000009</c:v>
                </c:pt>
                <c:pt idx="136">
                  <c:v>1.6677899134</c:v>
                </c:pt>
                <c:pt idx="137">
                  <c:v>2.0113643378999999</c:v>
                </c:pt>
                <c:pt idx="138">
                  <c:v>2.3104105458999999</c:v>
                </c:pt>
                <c:pt idx="139">
                  <c:v>1.8694882878999992</c:v>
                </c:pt>
                <c:pt idx="140">
                  <c:v>1.7084716906999982</c:v>
                </c:pt>
                <c:pt idx="141">
                  <c:v>2.3630401322999997</c:v>
                </c:pt>
                <c:pt idx="142">
                  <c:v>1.8787350154</c:v>
                </c:pt>
                <c:pt idx="143">
                  <c:v>2.6930193408000012</c:v>
                </c:pt>
                <c:pt idx="144">
                  <c:v>1.8409919326999991</c:v>
                </c:pt>
                <c:pt idx="145">
                  <c:v>1.8597140672999992</c:v>
                </c:pt>
                <c:pt idx="146">
                  <c:v>2.2758035132999987</c:v>
                </c:pt>
                <c:pt idx="147">
                  <c:v>1.6641822404000008</c:v>
                </c:pt>
                <c:pt idx="148">
                  <c:v>2.3596911738999982</c:v>
                </c:pt>
                <c:pt idx="149">
                  <c:v>1.934385236800001</c:v>
                </c:pt>
                <c:pt idx="150">
                  <c:v>1.876343469300001</c:v>
                </c:pt>
                <c:pt idx="151">
                  <c:v>1.9782625103000009</c:v>
                </c:pt>
                <c:pt idx="152">
                  <c:v>2.3226245093999998</c:v>
                </c:pt>
                <c:pt idx="153">
                  <c:v>2.0597106881</c:v>
                </c:pt>
                <c:pt idx="154">
                  <c:v>2.2766642079000001</c:v>
                </c:pt>
                <c:pt idx="155">
                  <c:v>1.880616602099999</c:v>
                </c:pt>
                <c:pt idx="156">
                  <c:v>1.8461622849999999</c:v>
                </c:pt>
                <c:pt idx="157">
                  <c:v>2.1019785883000002</c:v>
                </c:pt>
                <c:pt idx="158">
                  <c:v>2.0749673100999999</c:v>
                </c:pt>
                <c:pt idx="159">
                  <c:v>1.6411696584999984</c:v>
                </c:pt>
                <c:pt idx="160">
                  <c:v>1.902274271</c:v>
                </c:pt>
                <c:pt idx="161">
                  <c:v>1.837023639199999</c:v>
                </c:pt>
                <c:pt idx="162">
                  <c:v>1.8842673316000009</c:v>
                </c:pt>
                <c:pt idx="163">
                  <c:v>2.5284336121000002</c:v>
                </c:pt>
                <c:pt idx="164">
                  <c:v>1.8048158889999999</c:v>
                </c:pt>
                <c:pt idx="165">
                  <c:v>1.8416256516999991</c:v>
                </c:pt>
                <c:pt idx="166">
                  <c:v>1.9431596142000001</c:v>
                </c:pt>
                <c:pt idx="167">
                  <c:v>1.8916485812999999</c:v>
                </c:pt>
                <c:pt idx="168">
                  <c:v>2.2819448094000001</c:v>
                </c:pt>
                <c:pt idx="169">
                  <c:v>2.2437051230999998</c:v>
                </c:pt>
                <c:pt idx="170">
                  <c:v>1.8297257116999992</c:v>
                </c:pt>
                <c:pt idx="171">
                  <c:v>2.3825961426000002</c:v>
                </c:pt>
                <c:pt idx="172">
                  <c:v>1.916726418499999</c:v>
                </c:pt>
                <c:pt idx="173">
                  <c:v>1.9612695632999999</c:v>
                </c:pt>
                <c:pt idx="174">
                  <c:v>1.7719165929999992</c:v>
                </c:pt>
                <c:pt idx="175">
                  <c:v>1.9190061073</c:v>
                </c:pt>
                <c:pt idx="176">
                  <c:v>2.2171077357000017</c:v>
                </c:pt>
                <c:pt idx="177">
                  <c:v>2.3186307496</c:v>
                </c:pt>
                <c:pt idx="178">
                  <c:v>1.9363059525999999</c:v>
                </c:pt>
                <c:pt idx="179">
                  <c:v>1.9465390801</c:v>
                </c:pt>
                <c:pt idx="180">
                  <c:v>2.1147606443</c:v>
                </c:pt>
                <c:pt idx="181">
                  <c:v>1.6183437728000001</c:v>
                </c:pt>
                <c:pt idx="182">
                  <c:v>1.7597483288</c:v>
                </c:pt>
                <c:pt idx="183">
                  <c:v>1.885913713599999</c:v>
                </c:pt>
                <c:pt idx="184">
                  <c:v>2.5727750323999987</c:v>
                </c:pt>
                <c:pt idx="185">
                  <c:v>1.7731144491999991</c:v>
                </c:pt>
                <c:pt idx="186">
                  <c:v>2.0051781396999981</c:v>
                </c:pt>
                <c:pt idx="187">
                  <c:v>2.0872562155000001</c:v>
                </c:pt>
                <c:pt idx="188">
                  <c:v>1.8114455796000009</c:v>
                </c:pt>
                <c:pt idx="189">
                  <c:v>1.8910733146000001</c:v>
                </c:pt>
                <c:pt idx="190">
                  <c:v>2.2452719502000011</c:v>
                </c:pt>
                <c:pt idx="191">
                  <c:v>1.8510182225</c:v>
                </c:pt>
                <c:pt idx="192">
                  <c:v>2.0662903654</c:v>
                </c:pt>
                <c:pt idx="193">
                  <c:v>2.0492552997999987</c:v>
                </c:pt>
                <c:pt idx="194">
                  <c:v>1.6579235482999992</c:v>
                </c:pt>
                <c:pt idx="195">
                  <c:v>1.6350667842</c:v>
                </c:pt>
                <c:pt idx="196">
                  <c:v>2.0219285124000002</c:v>
                </c:pt>
                <c:pt idx="197">
                  <c:v>1.7915883298999999</c:v>
                </c:pt>
                <c:pt idx="198">
                  <c:v>2.023394360300002</c:v>
                </c:pt>
                <c:pt idx="199">
                  <c:v>1.8924791668000009</c:v>
                </c:pt>
                <c:pt idx="200">
                  <c:v>1.8414323891</c:v>
                </c:pt>
                <c:pt idx="201">
                  <c:v>2.0838488815999998</c:v>
                </c:pt>
                <c:pt idx="202">
                  <c:v>2.3527693733999979</c:v>
                </c:pt>
                <c:pt idx="203">
                  <c:v>1.9973764406000001</c:v>
                </c:pt>
                <c:pt idx="204">
                  <c:v>1.9135835160000001</c:v>
                </c:pt>
                <c:pt idx="205">
                  <c:v>1.8031445799000001</c:v>
                </c:pt>
                <c:pt idx="206">
                  <c:v>2.0330532019000001</c:v>
                </c:pt>
                <c:pt idx="207">
                  <c:v>2.0933425880000001</c:v>
                </c:pt>
                <c:pt idx="208">
                  <c:v>2.5940019268999999</c:v>
                </c:pt>
                <c:pt idx="209">
                  <c:v>2.1364633367999981</c:v>
                </c:pt>
                <c:pt idx="210">
                  <c:v>1.7255864973999981</c:v>
                </c:pt>
                <c:pt idx="211">
                  <c:v>1.7465199478</c:v>
                </c:pt>
                <c:pt idx="212">
                  <c:v>1.7758673934999989</c:v>
                </c:pt>
                <c:pt idx="213">
                  <c:v>1.7141515374</c:v>
                </c:pt>
                <c:pt idx="214">
                  <c:v>1.899922832199999</c:v>
                </c:pt>
                <c:pt idx="215">
                  <c:v>1.8461866458</c:v>
                </c:pt>
                <c:pt idx="216">
                  <c:v>1.9519987648999999</c:v>
                </c:pt>
                <c:pt idx="217">
                  <c:v>1.9486173031000009</c:v>
                </c:pt>
                <c:pt idx="218">
                  <c:v>1.955385863700001</c:v>
                </c:pt>
                <c:pt idx="219">
                  <c:v>2.8641592940999998</c:v>
                </c:pt>
                <c:pt idx="220">
                  <c:v>1.9979787234999999</c:v>
                </c:pt>
                <c:pt idx="221">
                  <c:v>1.6864639080999999</c:v>
                </c:pt>
                <c:pt idx="222">
                  <c:v>1.9065330637000009</c:v>
                </c:pt>
                <c:pt idx="223">
                  <c:v>1.8666760894000001</c:v>
                </c:pt>
                <c:pt idx="224">
                  <c:v>1.8317264506999984</c:v>
                </c:pt>
                <c:pt idx="225">
                  <c:v>2.7485424657999999</c:v>
                </c:pt>
                <c:pt idx="226">
                  <c:v>1.7188694923999983</c:v>
                </c:pt>
                <c:pt idx="227">
                  <c:v>2.4801074044</c:v>
                </c:pt>
                <c:pt idx="228">
                  <c:v>1.9043300081000001</c:v>
                </c:pt>
                <c:pt idx="229">
                  <c:v>2.2012747180000019</c:v>
                </c:pt>
                <c:pt idx="230">
                  <c:v>2.1712762890999997</c:v>
                </c:pt>
                <c:pt idx="231">
                  <c:v>1.8569955198999999</c:v>
                </c:pt>
                <c:pt idx="232">
                  <c:v>1.8631403513</c:v>
                </c:pt>
                <c:pt idx="233">
                  <c:v>2.3670336098</c:v>
                </c:pt>
                <c:pt idx="234">
                  <c:v>1.8486434329999999</c:v>
                </c:pt>
                <c:pt idx="235">
                  <c:v>1.7562168343000009</c:v>
                </c:pt>
                <c:pt idx="236">
                  <c:v>1.8901506497000009</c:v>
                </c:pt>
                <c:pt idx="237">
                  <c:v>1.9248766736</c:v>
                </c:pt>
                <c:pt idx="238">
                  <c:v>2.9323272632999999</c:v>
                </c:pt>
                <c:pt idx="239">
                  <c:v>1.8387518584</c:v>
                </c:pt>
                <c:pt idx="240">
                  <c:v>1.9138830089000001</c:v>
                </c:pt>
                <c:pt idx="241">
                  <c:v>3.0610392570000018</c:v>
                </c:pt>
                <c:pt idx="242">
                  <c:v>1.804941590699999</c:v>
                </c:pt>
                <c:pt idx="243">
                  <c:v>1.8833693619999998</c:v>
                </c:pt>
                <c:pt idx="244">
                  <c:v>3.020129904</c:v>
                </c:pt>
                <c:pt idx="245">
                  <c:v>1.6889469529000001</c:v>
                </c:pt>
                <c:pt idx="246">
                  <c:v>2.0862115960000001</c:v>
                </c:pt>
                <c:pt idx="247">
                  <c:v>1.9201755226000012</c:v>
                </c:pt>
                <c:pt idx="248">
                  <c:v>1.7892131066000001</c:v>
                </c:pt>
                <c:pt idx="249">
                  <c:v>1.804453123200001</c:v>
                </c:pt>
                <c:pt idx="250">
                  <c:v>1.9907844058999999</c:v>
                </c:pt>
                <c:pt idx="251">
                  <c:v>1.7340899806000001</c:v>
                </c:pt>
                <c:pt idx="252">
                  <c:v>1.7369304619000001</c:v>
                </c:pt>
                <c:pt idx="253">
                  <c:v>1.7990650475999992</c:v>
                </c:pt>
                <c:pt idx="254">
                  <c:v>2.1123090545999998</c:v>
                </c:pt>
                <c:pt idx="255">
                  <c:v>1.9146555656000015</c:v>
                </c:pt>
                <c:pt idx="256">
                  <c:v>1.706027254099999</c:v>
                </c:pt>
                <c:pt idx="257">
                  <c:v>1.8209833282000001</c:v>
                </c:pt>
                <c:pt idx="258">
                  <c:v>2.1271384825000017</c:v>
                </c:pt>
                <c:pt idx="259">
                  <c:v>1.8647083087</c:v>
                </c:pt>
                <c:pt idx="260">
                  <c:v>2.3141250356999987</c:v>
                </c:pt>
                <c:pt idx="261">
                  <c:v>1.758091470599999</c:v>
                </c:pt>
                <c:pt idx="262">
                  <c:v>2.5231503514000018</c:v>
                </c:pt>
                <c:pt idx="263">
                  <c:v>1.6891156669000009</c:v>
                </c:pt>
                <c:pt idx="264">
                  <c:v>1.8265980928999992</c:v>
                </c:pt>
                <c:pt idx="265">
                  <c:v>1.9528338629999999</c:v>
                </c:pt>
                <c:pt idx="266">
                  <c:v>1.9931341361999999</c:v>
                </c:pt>
                <c:pt idx="267">
                  <c:v>2.5812403547999998</c:v>
                </c:pt>
                <c:pt idx="268">
                  <c:v>1.8987357840000001</c:v>
                </c:pt>
                <c:pt idx="269">
                  <c:v>3.1783610201000001</c:v>
                </c:pt>
                <c:pt idx="270">
                  <c:v>1.8482770435000009</c:v>
                </c:pt>
                <c:pt idx="271">
                  <c:v>1.7666955416000001</c:v>
                </c:pt>
                <c:pt idx="272">
                  <c:v>1.9280743648000009</c:v>
                </c:pt>
                <c:pt idx="273">
                  <c:v>2.0618852160999999</c:v>
                </c:pt>
                <c:pt idx="274">
                  <c:v>1.766026446099999</c:v>
                </c:pt>
                <c:pt idx="275">
                  <c:v>1.6998044098</c:v>
                </c:pt>
                <c:pt idx="276">
                  <c:v>1.7060054169000001</c:v>
                </c:pt>
                <c:pt idx="277">
                  <c:v>2.2123106914999999</c:v>
                </c:pt>
                <c:pt idx="278">
                  <c:v>1.9076677517</c:v>
                </c:pt>
                <c:pt idx="279">
                  <c:v>1.9284083569999999</c:v>
                </c:pt>
                <c:pt idx="280">
                  <c:v>1.7549838680000001</c:v>
                </c:pt>
                <c:pt idx="281">
                  <c:v>2.667271845700002</c:v>
                </c:pt>
                <c:pt idx="282">
                  <c:v>1.7335038806999992</c:v>
                </c:pt>
                <c:pt idx="283">
                  <c:v>1.8135426071999992</c:v>
                </c:pt>
                <c:pt idx="284">
                  <c:v>1.8460696585999992</c:v>
                </c:pt>
                <c:pt idx="285">
                  <c:v>2.0388907072000002</c:v>
                </c:pt>
                <c:pt idx="286">
                  <c:v>1.8889947167999992</c:v>
                </c:pt>
                <c:pt idx="287">
                  <c:v>2.7600784918999999</c:v>
                </c:pt>
                <c:pt idx="288">
                  <c:v>2.2571690354</c:v>
                </c:pt>
                <c:pt idx="289">
                  <c:v>2.4809679662000002</c:v>
                </c:pt>
                <c:pt idx="290">
                  <c:v>2.0929167416000012</c:v>
                </c:pt>
                <c:pt idx="291">
                  <c:v>1.9590345631999999</c:v>
                </c:pt>
                <c:pt idx="292">
                  <c:v>2.0064798145999987</c:v>
                </c:pt>
                <c:pt idx="293">
                  <c:v>1.9984112006000001</c:v>
                </c:pt>
                <c:pt idx="294">
                  <c:v>1.8762520423000009</c:v>
                </c:pt>
                <c:pt idx="295">
                  <c:v>2.0628763099999987</c:v>
                </c:pt>
                <c:pt idx="296">
                  <c:v>2.9442400303999987</c:v>
                </c:pt>
                <c:pt idx="297">
                  <c:v>1.9098861011999999</c:v>
                </c:pt>
                <c:pt idx="298">
                  <c:v>1.8112293349999991</c:v>
                </c:pt>
                <c:pt idx="299">
                  <c:v>1.8625096278</c:v>
                </c:pt>
                <c:pt idx="300">
                  <c:v>1.7136881205000001</c:v>
                </c:pt>
                <c:pt idx="301">
                  <c:v>1.751460141099999</c:v>
                </c:pt>
                <c:pt idx="302">
                  <c:v>2.072643794599998</c:v>
                </c:pt>
                <c:pt idx="303">
                  <c:v>1.9782489233000018</c:v>
                </c:pt>
                <c:pt idx="304">
                  <c:v>1.9888373603000009</c:v>
                </c:pt>
                <c:pt idx="305">
                  <c:v>1.9311977595000001</c:v>
                </c:pt>
                <c:pt idx="306">
                  <c:v>2.0183313432000012</c:v>
                </c:pt>
                <c:pt idx="307">
                  <c:v>2.8214799469999998</c:v>
                </c:pt>
                <c:pt idx="308">
                  <c:v>2.1032638882000012</c:v>
                </c:pt>
                <c:pt idx="309">
                  <c:v>1.8491556075</c:v>
                </c:pt>
                <c:pt idx="310">
                  <c:v>1.9459470879</c:v>
                </c:pt>
                <c:pt idx="311">
                  <c:v>1.9519121932000001</c:v>
                </c:pt>
                <c:pt idx="312">
                  <c:v>1.8788023783000001</c:v>
                </c:pt>
                <c:pt idx="313">
                  <c:v>2.476460185999998</c:v>
                </c:pt>
                <c:pt idx="314">
                  <c:v>1.8116817213</c:v>
                </c:pt>
                <c:pt idx="315">
                  <c:v>1.9416653808</c:v>
                </c:pt>
                <c:pt idx="316">
                  <c:v>2.2439769731000001</c:v>
                </c:pt>
                <c:pt idx="317">
                  <c:v>2.0033555593000001</c:v>
                </c:pt>
                <c:pt idx="318">
                  <c:v>2.7510813521000017</c:v>
                </c:pt>
                <c:pt idx="319">
                  <c:v>1.870854668</c:v>
                </c:pt>
                <c:pt idx="320">
                  <c:v>2.3099118181000002</c:v>
                </c:pt>
                <c:pt idx="321">
                  <c:v>1.8997518911</c:v>
                </c:pt>
                <c:pt idx="322">
                  <c:v>1.8984754310000009</c:v>
                </c:pt>
                <c:pt idx="323">
                  <c:v>1.9856715169999999</c:v>
                </c:pt>
                <c:pt idx="324">
                  <c:v>2.0086410429000012</c:v>
                </c:pt>
                <c:pt idx="325">
                  <c:v>1.8639846108999989</c:v>
                </c:pt>
                <c:pt idx="326">
                  <c:v>1.6605415452000001</c:v>
                </c:pt>
                <c:pt idx="327">
                  <c:v>1.689887127900001</c:v>
                </c:pt>
                <c:pt idx="328">
                  <c:v>1.949419557199999</c:v>
                </c:pt>
                <c:pt idx="329">
                  <c:v>2.3586419927999982</c:v>
                </c:pt>
                <c:pt idx="330">
                  <c:v>2.311260992399998</c:v>
                </c:pt>
                <c:pt idx="331">
                  <c:v>1.8591749684000001</c:v>
                </c:pt>
                <c:pt idx="332">
                  <c:v>2.2195984164999998</c:v>
                </c:pt>
                <c:pt idx="333">
                  <c:v>1.9326810172</c:v>
                </c:pt>
                <c:pt idx="334">
                  <c:v>2.5021791176999999</c:v>
                </c:pt>
                <c:pt idx="335">
                  <c:v>2.5172624710999987</c:v>
                </c:pt>
                <c:pt idx="336">
                  <c:v>1.9788988125</c:v>
                </c:pt>
                <c:pt idx="337">
                  <c:v>2.0139462181000001</c:v>
                </c:pt>
                <c:pt idx="338">
                  <c:v>2.2098772909000002</c:v>
                </c:pt>
                <c:pt idx="339">
                  <c:v>2.2666378624000019</c:v>
                </c:pt>
                <c:pt idx="340">
                  <c:v>1.9264042684</c:v>
                </c:pt>
                <c:pt idx="341">
                  <c:v>1.9583264887</c:v>
                </c:pt>
                <c:pt idx="342">
                  <c:v>2.1937232685000034</c:v>
                </c:pt>
                <c:pt idx="343">
                  <c:v>2.3454769276999987</c:v>
                </c:pt>
                <c:pt idx="344">
                  <c:v>2.1618532002999999</c:v>
                </c:pt>
                <c:pt idx="345">
                  <c:v>1.8867173130999999</c:v>
                </c:pt>
                <c:pt idx="346">
                  <c:v>2.0098740822000001</c:v>
                </c:pt>
                <c:pt idx="347">
                  <c:v>1.7996264792999992</c:v>
                </c:pt>
                <c:pt idx="348">
                  <c:v>1.6847187778999999</c:v>
                </c:pt>
                <c:pt idx="349">
                  <c:v>2.0238249682000018</c:v>
                </c:pt>
                <c:pt idx="350">
                  <c:v>1.7659469011</c:v>
                </c:pt>
                <c:pt idx="351">
                  <c:v>1.8083567629999999</c:v>
                </c:pt>
                <c:pt idx="352">
                  <c:v>1.9215673895000001</c:v>
                </c:pt>
                <c:pt idx="353">
                  <c:v>1.5705309109000001</c:v>
                </c:pt>
                <c:pt idx="354">
                  <c:v>1.9806553178999999</c:v>
                </c:pt>
                <c:pt idx="355">
                  <c:v>1.952796291699999</c:v>
                </c:pt>
                <c:pt idx="356">
                  <c:v>1.8961693520999992</c:v>
                </c:pt>
                <c:pt idx="357">
                  <c:v>2.1141868705000002</c:v>
                </c:pt>
                <c:pt idx="358">
                  <c:v>2.8976716052999998</c:v>
                </c:pt>
                <c:pt idx="359">
                  <c:v>1.8787433587</c:v>
                </c:pt>
                <c:pt idx="360">
                  <c:v>1.8687664759</c:v>
                </c:pt>
                <c:pt idx="361">
                  <c:v>1.5919122882999992</c:v>
                </c:pt>
                <c:pt idx="362">
                  <c:v>1.8108275566000001</c:v>
                </c:pt>
                <c:pt idx="363">
                  <c:v>1.9060575764000023</c:v>
                </c:pt>
                <c:pt idx="364">
                  <c:v>1.9662646901999992</c:v>
                </c:pt>
                <c:pt idx="365">
                  <c:v>1.7995925811</c:v>
                </c:pt>
                <c:pt idx="366">
                  <c:v>2.5109394142999997</c:v>
                </c:pt>
                <c:pt idx="367">
                  <c:v>1.9989001060000009</c:v>
                </c:pt>
                <c:pt idx="368">
                  <c:v>2.4359917820000012</c:v>
                </c:pt>
                <c:pt idx="369">
                  <c:v>2.1108992576000012</c:v>
                </c:pt>
                <c:pt idx="370">
                  <c:v>2.0047242962000018</c:v>
                </c:pt>
                <c:pt idx="371">
                  <c:v>1.6366558973000001</c:v>
                </c:pt>
                <c:pt idx="372">
                  <c:v>2.7788607285000002</c:v>
                </c:pt>
                <c:pt idx="373">
                  <c:v>2.9103390627000012</c:v>
                </c:pt>
                <c:pt idx="374">
                  <c:v>1.6665777618000015</c:v>
                </c:pt>
                <c:pt idx="375">
                  <c:v>1.7535527793000001</c:v>
                </c:pt>
                <c:pt idx="376">
                  <c:v>2.0623301453000011</c:v>
                </c:pt>
                <c:pt idx="377">
                  <c:v>1.8904238351</c:v>
                </c:pt>
                <c:pt idx="378">
                  <c:v>1.8514065736</c:v>
                </c:pt>
                <c:pt idx="379">
                  <c:v>1.9778850560000001</c:v>
                </c:pt>
                <c:pt idx="380">
                  <c:v>1.681055739800001</c:v>
                </c:pt>
                <c:pt idx="381">
                  <c:v>1.898934359499999</c:v>
                </c:pt>
                <c:pt idx="382">
                  <c:v>1.822820343999999</c:v>
                </c:pt>
                <c:pt idx="383">
                  <c:v>2.7323351429999998</c:v>
                </c:pt>
                <c:pt idx="384">
                  <c:v>1.8888811742000009</c:v>
                </c:pt>
                <c:pt idx="385">
                  <c:v>1.9975894636000009</c:v>
                </c:pt>
                <c:pt idx="386">
                  <c:v>2.6387912355000012</c:v>
                </c:pt>
                <c:pt idx="387">
                  <c:v>2.0188143960999998</c:v>
                </c:pt>
                <c:pt idx="388">
                  <c:v>1.9511841849000009</c:v>
                </c:pt>
                <c:pt idx="389">
                  <c:v>1.8092454697000009</c:v>
                </c:pt>
                <c:pt idx="390">
                  <c:v>2.6436350945</c:v>
                </c:pt>
                <c:pt idx="391">
                  <c:v>1.8618143591999992</c:v>
                </c:pt>
                <c:pt idx="392">
                  <c:v>2.0235193158000002</c:v>
                </c:pt>
                <c:pt idx="393">
                  <c:v>1.8032383799</c:v>
                </c:pt>
                <c:pt idx="394">
                  <c:v>1.8152883552999992</c:v>
                </c:pt>
                <c:pt idx="395">
                  <c:v>2.6796283654999997</c:v>
                </c:pt>
                <c:pt idx="396">
                  <c:v>1.8017706593999991</c:v>
                </c:pt>
                <c:pt idx="397">
                  <c:v>1.7284338030999991</c:v>
                </c:pt>
                <c:pt idx="398">
                  <c:v>2.0508527407999999</c:v>
                </c:pt>
                <c:pt idx="399">
                  <c:v>2.0786936690999998</c:v>
                </c:pt>
                <c:pt idx="400">
                  <c:v>2.1753587494</c:v>
                </c:pt>
                <c:pt idx="401">
                  <c:v>1.8999484142</c:v>
                </c:pt>
                <c:pt idx="402">
                  <c:v>1.9781626740000009</c:v>
                </c:pt>
                <c:pt idx="403">
                  <c:v>1.8982017058</c:v>
                </c:pt>
                <c:pt idx="404">
                  <c:v>2.0156739509999997</c:v>
                </c:pt>
                <c:pt idx="405">
                  <c:v>1.6498300156999992</c:v>
                </c:pt>
                <c:pt idx="406">
                  <c:v>2.2611853512000017</c:v>
                </c:pt>
                <c:pt idx="407">
                  <c:v>1.8879538443999999</c:v>
                </c:pt>
                <c:pt idx="408">
                  <c:v>2.1266788263999987</c:v>
                </c:pt>
                <c:pt idx="409">
                  <c:v>1.894615122300001</c:v>
                </c:pt>
                <c:pt idx="410">
                  <c:v>1.7893772388</c:v>
                </c:pt>
                <c:pt idx="411">
                  <c:v>2.2313309290999999</c:v>
                </c:pt>
                <c:pt idx="412">
                  <c:v>1.806851019</c:v>
                </c:pt>
                <c:pt idx="413">
                  <c:v>1.7721805974</c:v>
                </c:pt>
                <c:pt idx="414">
                  <c:v>2.2319267643000011</c:v>
                </c:pt>
                <c:pt idx="415">
                  <c:v>1.7589362512999986</c:v>
                </c:pt>
                <c:pt idx="416">
                  <c:v>2.0981958532</c:v>
                </c:pt>
                <c:pt idx="417">
                  <c:v>1.8646042749</c:v>
                </c:pt>
                <c:pt idx="418">
                  <c:v>2.4463313431000002</c:v>
                </c:pt>
                <c:pt idx="419">
                  <c:v>2.1613790181000012</c:v>
                </c:pt>
                <c:pt idx="420">
                  <c:v>2.4312858336999974</c:v>
                </c:pt>
                <c:pt idx="421">
                  <c:v>1.965814192599999</c:v>
                </c:pt>
                <c:pt idx="422">
                  <c:v>1.8435727499000001</c:v>
                </c:pt>
                <c:pt idx="423">
                  <c:v>2.1187611434</c:v>
                </c:pt>
                <c:pt idx="424">
                  <c:v>1.9205769441000009</c:v>
                </c:pt>
                <c:pt idx="425">
                  <c:v>2.0195144919999999</c:v>
                </c:pt>
                <c:pt idx="426">
                  <c:v>1.9950789378000009</c:v>
                </c:pt>
                <c:pt idx="427">
                  <c:v>1.7818189128999991</c:v>
                </c:pt>
                <c:pt idx="428">
                  <c:v>1.8963099533000001</c:v>
                </c:pt>
                <c:pt idx="429">
                  <c:v>2.216408363399998</c:v>
                </c:pt>
                <c:pt idx="430">
                  <c:v>1.968142064300002</c:v>
                </c:pt>
                <c:pt idx="431">
                  <c:v>1.7190487507999992</c:v>
                </c:pt>
                <c:pt idx="432">
                  <c:v>2.6113682541999998</c:v>
                </c:pt>
                <c:pt idx="433">
                  <c:v>1.9921090243000013</c:v>
                </c:pt>
                <c:pt idx="434">
                  <c:v>1.8466186897000001</c:v>
                </c:pt>
                <c:pt idx="435">
                  <c:v>1.9300436996999999</c:v>
                </c:pt>
                <c:pt idx="436">
                  <c:v>1.9408269147999999</c:v>
                </c:pt>
                <c:pt idx="437">
                  <c:v>1.7619784110999992</c:v>
                </c:pt>
                <c:pt idx="438">
                  <c:v>1.8255066305999992</c:v>
                </c:pt>
                <c:pt idx="439">
                  <c:v>1.9638041036</c:v>
                </c:pt>
                <c:pt idx="440">
                  <c:v>1.5938766053999986</c:v>
                </c:pt>
                <c:pt idx="441">
                  <c:v>1.6327975178</c:v>
                </c:pt>
                <c:pt idx="442">
                  <c:v>2.0659656110999998</c:v>
                </c:pt>
                <c:pt idx="443">
                  <c:v>2.0495633783000002</c:v>
                </c:pt>
                <c:pt idx="444">
                  <c:v>2.4451961441000001</c:v>
                </c:pt>
                <c:pt idx="445">
                  <c:v>1.6928356937</c:v>
                </c:pt>
                <c:pt idx="446">
                  <c:v>1.7823226001999992</c:v>
                </c:pt>
                <c:pt idx="447">
                  <c:v>1.9640204945999999</c:v>
                </c:pt>
                <c:pt idx="448">
                  <c:v>2.3989910599000002</c:v>
                </c:pt>
                <c:pt idx="449">
                  <c:v>1.6736331259999999</c:v>
                </c:pt>
                <c:pt idx="450">
                  <c:v>1.7783245009999991</c:v>
                </c:pt>
                <c:pt idx="451">
                  <c:v>2.1381765253</c:v>
                </c:pt>
                <c:pt idx="452">
                  <c:v>1.734071332899999</c:v>
                </c:pt>
                <c:pt idx="453">
                  <c:v>1.7757928485999992</c:v>
                </c:pt>
                <c:pt idx="454">
                  <c:v>2.3771810812000012</c:v>
                </c:pt>
                <c:pt idx="455">
                  <c:v>2.141056796</c:v>
                </c:pt>
                <c:pt idx="456">
                  <c:v>2.0183984723999999</c:v>
                </c:pt>
                <c:pt idx="457">
                  <c:v>1.8258913369999989</c:v>
                </c:pt>
                <c:pt idx="458">
                  <c:v>1.8505528937000009</c:v>
                </c:pt>
                <c:pt idx="459">
                  <c:v>1.653521068799999</c:v>
                </c:pt>
                <c:pt idx="460">
                  <c:v>1.8216665493999991</c:v>
                </c:pt>
                <c:pt idx="461">
                  <c:v>1.7725779031000009</c:v>
                </c:pt>
                <c:pt idx="462">
                  <c:v>1.742243427</c:v>
                </c:pt>
                <c:pt idx="463">
                  <c:v>1.9399576045000009</c:v>
                </c:pt>
                <c:pt idx="464">
                  <c:v>2.0002667166000001</c:v>
                </c:pt>
                <c:pt idx="465">
                  <c:v>1.998385765400001</c:v>
                </c:pt>
                <c:pt idx="466">
                  <c:v>2.0323947884000018</c:v>
                </c:pt>
                <c:pt idx="467">
                  <c:v>1.9298684873999992</c:v>
                </c:pt>
                <c:pt idx="468">
                  <c:v>1.6727790883</c:v>
                </c:pt>
                <c:pt idx="469">
                  <c:v>1.9335481599000008</c:v>
                </c:pt>
                <c:pt idx="470">
                  <c:v>1.8825899451000001</c:v>
                </c:pt>
                <c:pt idx="471">
                  <c:v>2.498294381</c:v>
                </c:pt>
                <c:pt idx="472">
                  <c:v>2.2662089294999981</c:v>
                </c:pt>
                <c:pt idx="473">
                  <c:v>1.9116799192</c:v>
                </c:pt>
                <c:pt idx="474">
                  <c:v>2.3898477660999999</c:v>
                </c:pt>
                <c:pt idx="475">
                  <c:v>1.9347721950000001</c:v>
                </c:pt>
                <c:pt idx="476">
                  <c:v>1.6381857224000009</c:v>
                </c:pt>
                <c:pt idx="477">
                  <c:v>2.8525772441999999</c:v>
                </c:pt>
                <c:pt idx="478">
                  <c:v>1.6961350505999999</c:v>
                </c:pt>
                <c:pt idx="479">
                  <c:v>2.0577127688000019</c:v>
                </c:pt>
                <c:pt idx="480">
                  <c:v>1.8562549293000012</c:v>
                </c:pt>
                <c:pt idx="481">
                  <c:v>1.689321816399999</c:v>
                </c:pt>
                <c:pt idx="482">
                  <c:v>1.8782442919999998</c:v>
                </c:pt>
                <c:pt idx="483">
                  <c:v>1.9938460770999991</c:v>
                </c:pt>
                <c:pt idx="484">
                  <c:v>1.7488605940999991</c:v>
                </c:pt>
                <c:pt idx="485">
                  <c:v>1.7381833291000008</c:v>
                </c:pt>
                <c:pt idx="486">
                  <c:v>1.9200423158000008</c:v>
                </c:pt>
                <c:pt idx="487">
                  <c:v>1.9130828322000009</c:v>
                </c:pt>
                <c:pt idx="488">
                  <c:v>2.0749325864000001</c:v>
                </c:pt>
                <c:pt idx="489">
                  <c:v>1.9870232364</c:v>
                </c:pt>
                <c:pt idx="490">
                  <c:v>1.732042147</c:v>
                </c:pt>
                <c:pt idx="491">
                  <c:v>1.9445802204000009</c:v>
                </c:pt>
                <c:pt idx="492">
                  <c:v>2.7833235510000041</c:v>
                </c:pt>
                <c:pt idx="493">
                  <c:v>2.2212953500000001</c:v>
                </c:pt>
                <c:pt idx="494">
                  <c:v>2.1450970411000019</c:v>
                </c:pt>
                <c:pt idx="495">
                  <c:v>2.8806363956999999</c:v>
                </c:pt>
                <c:pt idx="496">
                  <c:v>1.9690643209000001</c:v>
                </c:pt>
                <c:pt idx="497">
                  <c:v>2.0026155748999988</c:v>
                </c:pt>
                <c:pt idx="498">
                  <c:v>2.1861732161000011</c:v>
                </c:pt>
                <c:pt idx="499">
                  <c:v>1.941841015899999</c:v>
                </c:pt>
              </c:numCache>
            </c:numRef>
          </c:yVal>
        </c:ser>
        <c:axId val="76409856"/>
        <c:axId val="76416128"/>
      </c:scatterChart>
      <c:valAx>
        <c:axId val="7640985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800" dirty="0" smtClean="0">
                    <a:latin typeface="+mj-lt"/>
                  </a:rPr>
                  <a:t>dollars</a:t>
                </a:r>
                <a:r>
                  <a:rPr lang="en-US" sz="1800" baseline="0" dirty="0" smtClean="0">
                    <a:latin typeface="+mj-lt"/>
                  </a:rPr>
                  <a:t> per bushel</a:t>
                </a:r>
                <a:endParaRPr lang="en-US" sz="1800" dirty="0">
                  <a:latin typeface="+mj-lt"/>
                </a:endParaRPr>
              </a:p>
            </c:rich>
          </c:tx>
          <c:layout/>
        </c:title>
        <c:numFmt formatCode="#,##0.00" sourceLinked="0"/>
        <c:tickLblPos val="nextTo"/>
        <c:txPr>
          <a:bodyPr/>
          <a:lstStyle/>
          <a:p>
            <a:pPr>
              <a:defRPr sz="1600">
                <a:latin typeface="+mj-lt"/>
              </a:defRPr>
            </a:pPr>
            <a:endParaRPr lang="en-US"/>
          </a:p>
        </c:txPr>
        <c:crossAx val="76416128"/>
        <c:crosses val="autoZero"/>
        <c:crossBetween val="midCat"/>
      </c:valAx>
      <c:valAx>
        <c:axId val="76416128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800" dirty="0" smtClean="0">
                    <a:latin typeface="+mj-lt"/>
                  </a:rPr>
                  <a:t>dollars per</a:t>
                </a:r>
                <a:r>
                  <a:rPr lang="en-US" sz="1800" baseline="0" dirty="0" smtClean="0">
                    <a:latin typeface="+mj-lt"/>
                  </a:rPr>
                  <a:t> gallon</a:t>
                </a:r>
                <a:endParaRPr lang="en-US" sz="1800" dirty="0">
                  <a:latin typeface="+mj-lt"/>
                </a:endParaRPr>
              </a:p>
            </c:rich>
          </c:tx>
          <c:layout>
            <c:manualLayout>
              <c:xMode val="edge"/>
              <c:yMode val="edge"/>
              <c:x val="6.1728395061728392E-3"/>
              <c:y val="0.20679979473483837"/>
            </c:manualLayout>
          </c:layout>
        </c:title>
        <c:numFmt formatCode="#,##0.00" sourceLinked="0"/>
        <c:tickLblPos val="nextTo"/>
        <c:txPr>
          <a:bodyPr/>
          <a:lstStyle/>
          <a:p>
            <a:pPr>
              <a:defRPr sz="1600">
                <a:latin typeface="+mj-lt"/>
              </a:defRPr>
            </a:pPr>
            <a:endParaRPr lang="en-US"/>
          </a:p>
        </c:txPr>
        <c:crossAx val="76409856"/>
        <c:crosses val="autoZero"/>
        <c:crossBetween val="midCat"/>
      </c:valAx>
      <c:spPr>
        <a:ln>
          <a:solidFill>
            <a:sysClr val="windowText" lastClr="000000"/>
          </a:solidFill>
        </a:ln>
      </c:spPr>
    </c:plotArea>
    <c:plotVisOnly val="1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10355D-51E2-4DB5-A7C4-1F68F5B4601C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7B544CD-6F2B-4901-8350-02F9DA4105A2}">
      <dgm:prSet phldrT="[Text]"/>
      <dgm:spPr/>
      <dgm:t>
        <a:bodyPr/>
        <a:lstStyle/>
        <a:p>
          <a:r>
            <a:rPr lang="en-US" dirty="0" smtClean="0">
              <a:latin typeface="+mj-lt"/>
            </a:rPr>
            <a:t>tax credits</a:t>
          </a:r>
          <a:endParaRPr lang="en-US" dirty="0">
            <a:latin typeface="+mj-lt"/>
          </a:endParaRPr>
        </a:p>
      </dgm:t>
    </dgm:pt>
    <dgm:pt modelId="{F7D96E53-E05C-4B3D-8CDD-EF07D85A6208}" type="parTrans" cxnId="{237B9683-3890-4C65-A3EE-E7789E0FE6E9}">
      <dgm:prSet/>
      <dgm:spPr/>
      <dgm:t>
        <a:bodyPr/>
        <a:lstStyle/>
        <a:p>
          <a:endParaRPr lang="en-US"/>
        </a:p>
      </dgm:t>
    </dgm:pt>
    <dgm:pt modelId="{ADBFA2F2-70FC-449D-BAE7-E2247284126F}" type="sibTrans" cxnId="{237B9683-3890-4C65-A3EE-E7789E0FE6E9}">
      <dgm:prSet/>
      <dgm:spPr/>
      <dgm:t>
        <a:bodyPr/>
        <a:lstStyle/>
        <a:p>
          <a:endParaRPr lang="en-US"/>
        </a:p>
      </dgm:t>
    </dgm:pt>
    <dgm:pt modelId="{12404667-6BB7-4972-8E41-94145EBD4336}">
      <dgm:prSet phldrT="[Text]"/>
      <dgm:spPr/>
      <dgm:t>
        <a:bodyPr/>
        <a:lstStyle/>
        <a:p>
          <a:r>
            <a:rPr lang="en-US" dirty="0" smtClean="0">
              <a:latin typeface="+mj-lt"/>
            </a:rPr>
            <a:t>Given to fuel blenders per gallon blended</a:t>
          </a:r>
          <a:endParaRPr lang="en-US" dirty="0">
            <a:latin typeface="+mj-lt"/>
          </a:endParaRPr>
        </a:p>
      </dgm:t>
    </dgm:pt>
    <dgm:pt modelId="{240C8453-4DD8-4660-9E36-B47FC1BF76F5}" type="parTrans" cxnId="{D65E9396-57CB-4156-9DC3-4C3C435E297B}">
      <dgm:prSet/>
      <dgm:spPr/>
      <dgm:t>
        <a:bodyPr/>
        <a:lstStyle/>
        <a:p>
          <a:endParaRPr lang="en-US"/>
        </a:p>
      </dgm:t>
    </dgm:pt>
    <dgm:pt modelId="{0FB51E8A-3968-44B1-A03A-2CC2645A57BB}" type="sibTrans" cxnId="{D65E9396-57CB-4156-9DC3-4C3C435E297B}">
      <dgm:prSet/>
      <dgm:spPr/>
      <dgm:t>
        <a:bodyPr/>
        <a:lstStyle/>
        <a:p>
          <a:endParaRPr lang="en-US"/>
        </a:p>
      </dgm:t>
    </dgm:pt>
    <dgm:pt modelId="{327C5527-3AD1-4271-AEF5-C48377EF7CFD}">
      <dgm:prSet phldrT="[Text]"/>
      <dgm:spPr/>
      <dgm:t>
        <a:bodyPr/>
        <a:lstStyle/>
        <a:p>
          <a:r>
            <a:rPr lang="en-US" dirty="0" smtClean="0">
              <a:latin typeface="+mj-lt"/>
            </a:rPr>
            <a:t>ethanol tariffs</a:t>
          </a:r>
          <a:endParaRPr lang="en-US" dirty="0">
            <a:latin typeface="+mj-lt"/>
          </a:endParaRPr>
        </a:p>
      </dgm:t>
    </dgm:pt>
    <dgm:pt modelId="{96551295-3BF8-45F1-934A-05B0A56048EB}" type="parTrans" cxnId="{0FA17E1D-0AFD-4CEC-BE4F-02D4A5B3075E}">
      <dgm:prSet/>
      <dgm:spPr/>
      <dgm:t>
        <a:bodyPr/>
        <a:lstStyle/>
        <a:p>
          <a:endParaRPr lang="en-US"/>
        </a:p>
      </dgm:t>
    </dgm:pt>
    <dgm:pt modelId="{CCBEB210-384F-409A-BA6F-3453D352EC53}" type="sibTrans" cxnId="{0FA17E1D-0AFD-4CEC-BE4F-02D4A5B3075E}">
      <dgm:prSet/>
      <dgm:spPr/>
      <dgm:t>
        <a:bodyPr/>
        <a:lstStyle/>
        <a:p>
          <a:endParaRPr lang="en-US"/>
        </a:p>
      </dgm:t>
    </dgm:pt>
    <dgm:pt modelId="{24F35337-D9A6-45B1-BA95-A63239C5E930}">
      <dgm:prSet phldrT="[Text]"/>
      <dgm:spPr/>
      <dgm:t>
        <a:bodyPr/>
        <a:lstStyle/>
        <a:p>
          <a:r>
            <a:rPr lang="en-US" dirty="0" smtClean="0">
              <a:latin typeface="+mj-lt"/>
            </a:rPr>
            <a:t>Specific tariff on imports from most countries</a:t>
          </a:r>
          <a:endParaRPr lang="en-US" dirty="0">
            <a:latin typeface="+mj-lt"/>
          </a:endParaRPr>
        </a:p>
      </dgm:t>
    </dgm:pt>
    <dgm:pt modelId="{D7B7D048-87D5-4F7B-B1C0-117876A977FD}" type="parTrans" cxnId="{41B039A7-F0DB-40A7-B357-B387F28A54AD}">
      <dgm:prSet/>
      <dgm:spPr/>
      <dgm:t>
        <a:bodyPr/>
        <a:lstStyle/>
        <a:p>
          <a:endParaRPr lang="en-US"/>
        </a:p>
      </dgm:t>
    </dgm:pt>
    <dgm:pt modelId="{367B2BA7-A669-44F2-8E43-515F6E648331}" type="sibTrans" cxnId="{41B039A7-F0DB-40A7-B357-B387F28A54AD}">
      <dgm:prSet/>
      <dgm:spPr/>
      <dgm:t>
        <a:bodyPr/>
        <a:lstStyle/>
        <a:p>
          <a:endParaRPr lang="en-US"/>
        </a:p>
      </dgm:t>
    </dgm:pt>
    <dgm:pt modelId="{FE5952BA-721E-4EBC-A8B3-548B2EF7311F}">
      <dgm:prSet phldrT="[Text]"/>
      <dgm:spPr/>
      <dgm:t>
        <a:bodyPr/>
        <a:lstStyle/>
        <a:p>
          <a:r>
            <a:rPr lang="en-US" dirty="0" smtClean="0">
              <a:latin typeface="+mj-lt"/>
            </a:rPr>
            <a:t>Renewable Fuel Standard</a:t>
          </a:r>
          <a:endParaRPr lang="en-US" dirty="0">
            <a:latin typeface="+mj-lt"/>
          </a:endParaRPr>
        </a:p>
      </dgm:t>
    </dgm:pt>
    <dgm:pt modelId="{BCEDDAB2-600B-4B3D-8E5C-4735C5752B8C}" type="parTrans" cxnId="{17D2AA03-256E-4D8C-A8C5-BF5F60860EAF}">
      <dgm:prSet/>
      <dgm:spPr/>
      <dgm:t>
        <a:bodyPr/>
        <a:lstStyle/>
        <a:p>
          <a:endParaRPr lang="en-US"/>
        </a:p>
      </dgm:t>
    </dgm:pt>
    <dgm:pt modelId="{563BEF96-ECE8-4862-B645-AF6887888522}" type="sibTrans" cxnId="{17D2AA03-256E-4D8C-A8C5-BF5F60860EAF}">
      <dgm:prSet/>
      <dgm:spPr/>
      <dgm:t>
        <a:bodyPr/>
        <a:lstStyle/>
        <a:p>
          <a:endParaRPr lang="en-US"/>
        </a:p>
      </dgm:t>
    </dgm:pt>
    <dgm:pt modelId="{8368898A-E1B6-44C9-9217-E45D8E5D4254}">
      <dgm:prSet phldrT="[Text]"/>
      <dgm:spPr/>
      <dgm:t>
        <a:bodyPr/>
        <a:lstStyle/>
        <a:p>
          <a:r>
            <a:rPr lang="en-US" dirty="0" smtClean="0">
              <a:latin typeface="+mj-lt"/>
            </a:rPr>
            <a:t>Minimum levels of biofuel use</a:t>
          </a:r>
          <a:endParaRPr lang="en-US" dirty="0">
            <a:latin typeface="+mj-lt"/>
          </a:endParaRPr>
        </a:p>
      </dgm:t>
    </dgm:pt>
    <dgm:pt modelId="{A5DE0195-6E67-430F-A932-754798D58660}" type="parTrans" cxnId="{757DC4DA-228B-4625-A416-9164E34C7D20}">
      <dgm:prSet/>
      <dgm:spPr/>
      <dgm:t>
        <a:bodyPr/>
        <a:lstStyle/>
        <a:p>
          <a:endParaRPr lang="en-US"/>
        </a:p>
      </dgm:t>
    </dgm:pt>
    <dgm:pt modelId="{261FB2E1-CA95-4F4F-A6CA-1647CAE3C311}" type="sibTrans" cxnId="{757DC4DA-228B-4625-A416-9164E34C7D20}">
      <dgm:prSet/>
      <dgm:spPr/>
      <dgm:t>
        <a:bodyPr/>
        <a:lstStyle/>
        <a:p>
          <a:endParaRPr lang="en-US"/>
        </a:p>
      </dgm:t>
    </dgm:pt>
    <dgm:pt modelId="{0397D3C1-1371-472E-A6E8-31CAB0713B04}" type="pres">
      <dgm:prSet presAssocID="{8D10355D-51E2-4DB5-A7C4-1F68F5B4601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4B8F60-4799-4F90-82A6-DB9E42C79D94}" type="pres">
      <dgm:prSet presAssocID="{57B544CD-6F2B-4901-8350-02F9DA4105A2}" presName="composite" presStyleCnt="0"/>
      <dgm:spPr/>
    </dgm:pt>
    <dgm:pt modelId="{9172B5B7-9A5F-4E3E-ABBC-B30A55198A43}" type="pres">
      <dgm:prSet presAssocID="{57B544CD-6F2B-4901-8350-02F9DA4105A2}" presName="parTx" presStyleLbl="alignNode1" presStyleIdx="0" presStyleCnt="3" custScaleY="119855" custLinFactNeighborY="-1321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4CFD67-ADF4-4004-85ED-154CB6D2BE16}" type="pres">
      <dgm:prSet presAssocID="{57B544CD-6F2B-4901-8350-02F9DA4105A2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F39577-823E-49DF-B921-1A3210FD9CFA}" type="pres">
      <dgm:prSet presAssocID="{ADBFA2F2-70FC-449D-BAE7-E2247284126F}" presName="space" presStyleCnt="0"/>
      <dgm:spPr/>
    </dgm:pt>
    <dgm:pt modelId="{6E665C21-ACD7-4318-A458-3C985CB6CD2A}" type="pres">
      <dgm:prSet presAssocID="{327C5527-3AD1-4271-AEF5-C48377EF7CFD}" presName="composite" presStyleCnt="0"/>
      <dgm:spPr/>
    </dgm:pt>
    <dgm:pt modelId="{589F1097-F6CB-4F1F-B2A7-1619B0ADD188}" type="pres">
      <dgm:prSet presAssocID="{327C5527-3AD1-4271-AEF5-C48377EF7CFD}" presName="parTx" presStyleLbl="alignNode1" presStyleIdx="1" presStyleCnt="3" custScaleY="119855" custLinFactNeighborY="-1321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E02BF2-DE04-4364-BD52-BB9C6CDFB35F}" type="pres">
      <dgm:prSet presAssocID="{327C5527-3AD1-4271-AEF5-C48377EF7CFD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D4574B-B983-4C1A-86CF-45DE12DAE5A7}" type="pres">
      <dgm:prSet presAssocID="{CCBEB210-384F-409A-BA6F-3453D352EC53}" presName="space" presStyleCnt="0"/>
      <dgm:spPr/>
    </dgm:pt>
    <dgm:pt modelId="{B810EDA8-B3FB-4AC6-9E34-4EEDBD946634}" type="pres">
      <dgm:prSet presAssocID="{FE5952BA-721E-4EBC-A8B3-548B2EF7311F}" presName="composite" presStyleCnt="0"/>
      <dgm:spPr/>
    </dgm:pt>
    <dgm:pt modelId="{ED553BA9-73A9-4EF8-BB85-12D1850306A8}" type="pres">
      <dgm:prSet presAssocID="{FE5952BA-721E-4EBC-A8B3-548B2EF7311F}" presName="parTx" presStyleLbl="alignNode1" presStyleIdx="2" presStyleCnt="3" custScaleY="119855" custLinFactNeighborY="-1321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C27ABF-72E9-45D1-A04B-400F76C41034}" type="pres">
      <dgm:prSet presAssocID="{FE5952BA-721E-4EBC-A8B3-548B2EF7311F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57699B6-CD2B-46D0-8A6B-CA72D2BD769F}" type="presOf" srcId="{57B544CD-6F2B-4901-8350-02F9DA4105A2}" destId="{9172B5B7-9A5F-4E3E-ABBC-B30A55198A43}" srcOrd="0" destOrd="0" presId="urn:microsoft.com/office/officeart/2005/8/layout/hList1"/>
    <dgm:cxn modelId="{746CCEFB-0233-4FEC-AA8F-B93364D1A1A2}" type="presOf" srcId="{8368898A-E1B6-44C9-9217-E45D8E5D4254}" destId="{1BC27ABF-72E9-45D1-A04B-400F76C41034}" srcOrd="0" destOrd="0" presId="urn:microsoft.com/office/officeart/2005/8/layout/hList1"/>
    <dgm:cxn modelId="{0FA17E1D-0AFD-4CEC-BE4F-02D4A5B3075E}" srcId="{8D10355D-51E2-4DB5-A7C4-1F68F5B4601C}" destId="{327C5527-3AD1-4271-AEF5-C48377EF7CFD}" srcOrd="1" destOrd="0" parTransId="{96551295-3BF8-45F1-934A-05B0A56048EB}" sibTransId="{CCBEB210-384F-409A-BA6F-3453D352EC53}"/>
    <dgm:cxn modelId="{757DC4DA-228B-4625-A416-9164E34C7D20}" srcId="{FE5952BA-721E-4EBC-A8B3-548B2EF7311F}" destId="{8368898A-E1B6-44C9-9217-E45D8E5D4254}" srcOrd="0" destOrd="0" parTransId="{A5DE0195-6E67-430F-A932-754798D58660}" sibTransId="{261FB2E1-CA95-4F4F-A6CA-1647CAE3C311}"/>
    <dgm:cxn modelId="{809EBE66-F705-4517-81AC-3D5DC00145C5}" type="presOf" srcId="{8D10355D-51E2-4DB5-A7C4-1F68F5B4601C}" destId="{0397D3C1-1371-472E-A6E8-31CAB0713B04}" srcOrd="0" destOrd="0" presId="urn:microsoft.com/office/officeart/2005/8/layout/hList1"/>
    <dgm:cxn modelId="{F2B3603E-CEA5-4AF0-9383-1CB1BE2C2334}" type="presOf" srcId="{327C5527-3AD1-4271-AEF5-C48377EF7CFD}" destId="{589F1097-F6CB-4F1F-B2A7-1619B0ADD188}" srcOrd="0" destOrd="0" presId="urn:microsoft.com/office/officeart/2005/8/layout/hList1"/>
    <dgm:cxn modelId="{237B9683-3890-4C65-A3EE-E7789E0FE6E9}" srcId="{8D10355D-51E2-4DB5-A7C4-1F68F5B4601C}" destId="{57B544CD-6F2B-4901-8350-02F9DA4105A2}" srcOrd="0" destOrd="0" parTransId="{F7D96E53-E05C-4B3D-8CDD-EF07D85A6208}" sibTransId="{ADBFA2F2-70FC-449D-BAE7-E2247284126F}"/>
    <dgm:cxn modelId="{17D2AA03-256E-4D8C-A8C5-BF5F60860EAF}" srcId="{8D10355D-51E2-4DB5-A7C4-1F68F5B4601C}" destId="{FE5952BA-721E-4EBC-A8B3-548B2EF7311F}" srcOrd="2" destOrd="0" parTransId="{BCEDDAB2-600B-4B3D-8E5C-4735C5752B8C}" sibTransId="{563BEF96-ECE8-4862-B645-AF6887888522}"/>
    <dgm:cxn modelId="{455A5EEA-6843-49B7-8279-603CE8C54C8F}" type="presOf" srcId="{FE5952BA-721E-4EBC-A8B3-548B2EF7311F}" destId="{ED553BA9-73A9-4EF8-BB85-12D1850306A8}" srcOrd="0" destOrd="0" presId="urn:microsoft.com/office/officeart/2005/8/layout/hList1"/>
    <dgm:cxn modelId="{D65E9396-57CB-4156-9DC3-4C3C435E297B}" srcId="{57B544CD-6F2B-4901-8350-02F9DA4105A2}" destId="{12404667-6BB7-4972-8E41-94145EBD4336}" srcOrd="0" destOrd="0" parTransId="{240C8453-4DD8-4660-9E36-B47FC1BF76F5}" sibTransId="{0FB51E8A-3968-44B1-A03A-2CC2645A57BB}"/>
    <dgm:cxn modelId="{41B039A7-F0DB-40A7-B357-B387F28A54AD}" srcId="{327C5527-3AD1-4271-AEF5-C48377EF7CFD}" destId="{24F35337-D9A6-45B1-BA95-A63239C5E930}" srcOrd="0" destOrd="0" parTransId="{D7B7D048-87D5-4F7B-B1C0-117876A977FD}" sibTransId="{367B2BA7-A669-44F2-8E43-515F6E648331}"/>
    <dgm:cxn modelId="{D4BE5A5A-1740-4684-A959-106219527707}" type="presOf" srcId="{24F35337-D9A6-45B1-BA95-A63239C5E930}" destId="{83E02BF2-DE04-4364-BD52-BB9C6CDFB35F}" srcOrd="0" destOrd="0" presId="urn:microsoft.com/office/officeart/2005/8/layout/hList1"/>
    <dgm:cxn modelId="{33CDA536-A45B-4D7F-89D6-4F83A91E3375}" type="presOf" srcId="{12404667-6BB7-4972-8E41-94145EBD4336}" destId="{F94CFD67-ADF4-4004-85ED-154CB6D2BE16}" srcOrd="0" destOrd="0" presId="urn:microsoft.com/office/officeart/2005/8/layout/hList1"/>
    <dgm:cxn modelId="{A724C895-26F6-468F-9412-6D6BA0F11196}" type="presParOf" srcId="{0397D3C1-1371-472E-A6E8-31CAB0713B04}" destId="{344B8F60-4799-4F90-82A6-DB9E42C79D94}" srcOrd="0" destOrd="0" presId="urn:microsoft.com/office/officeart/2005/8/layout/hList1"/>
    <dgm:cxn modelId="{0D1E51A1-8EFA-4A85-B8FE-8835B838AAB6}" type="presParOf" srcId="{344B8F60-4799-4F90-82A6-DB9E42C79D94}" destId="{9172B5B7-9A5F-4E3E-ABBC-B30A55198A43}" srcOrd="0" destOrd="0" presId="urn:microsoft.com/office/officeart/2005/8/layout/hList1"/>
    <dgm:cxn modelId="{6B14F4BF-218B-45DF-8402-ECC7321FF714}" type="presParOf" srcId="{344B8F60-4799-4F90-82A6-DB9E42C79D94}" destId="{F94CFD67-ADF4-4004-85ED-154CB6D2BE16}" srcOrd="1" destOrd="0" presId="urn:microsoft.com/office/officeart/2005/8/layout/hList1"/>
    <dgm:cxn modelId="{A2D87A9F-7E61-4503-83DD-E491C87EB72E}" type="presParOf" srcId="{0397D3C1-1371-472E-A6E8-31CAB0713B04}" destId="{52F39577-823E-49DF-B921-1A3210FD9CFA}" srcOrd="1" destOrd="0" presId="urn:microsoft.com/office/officeart/2005/8/layout/hList1"/>
    <dgm:cxn modelId="{426EC4B4-5B83-4C80-B570-9586CC3F46C1}" type="presParOf" srcId="{0397D3C1-1371-472E-A6E8-31CAB0713B04}" destId="{6E665C21-ACD7-4318-A458-3C985CB6CD2A}" srcOrd="2" destOrd="0" presId="urn:microsoft.com/office/officeart/2005/8/layout/hList1"/>
    <dgm:cxn modelId="{B9B90DB0-4434-424D-8E6E-E4A34E4639BE}" type="presParOf" srcId="{6E665C21-ACD7-4318-A458-3C985CB6CD2A}" destId="{589F1097-F6CB-4F1F-B2A7-1619B0ADD188}" srcOrd="0" destOrd="0" presId="urn:microsoft.com/office/officeart/2005/8/layout/hList1"/>
    <dgm:cxn modelId="{C040BE77-7539-4A58-859F-61FA484A6FD2}" type="presParOf" srcId="{6E665C21-ACD7-4318-A458-3C985CB6CD2A}" destId="{83E02BF2-DE04-4364-BD52-BB9C6CDFB35F}" srcOrd="1" destOrd="0" presId="urn:microsoft.com/office/officeart/2005/8/layout/hList1"/>
    <dgm:cxn modelId="{ABCD2464-9828-4088-9E88-C54E7A6349BB}" type="presParOf" srcId="{0397D3C1-1371-472E-A6E8-31CAB0713B04}" destId="{E8D4574B-B983-4C1A-86CF-45DE12DAE5A7}" srcOrd="3" destOrd="0" presId="urn:microsoft.com/office/officeart/2005/8/layout/hList1"/>
    <dgm:cxn modelId="{C2CDA5E8-30C9-4D9E-8049-8B9D9F7733B2}" type="presParOf" srcId="{0397D3C1-1371-472E-A6E8-31CAB0713B04}" destId="{B810EDA8-B3FB-4AC6-9E34-4EEDBD946634}" srcOrd="4" destOrd="0" presId="urn:microsoft.com/office/officeart/2005/8/layout/hList1"/>
    <dgm:cxn modelId="{608A4225-F134-4A47-B055-7D7FF83834F3}" type="presParOf" srcId="{B810EDA8-B3FB-4AC6-9E34-4EEDBD946634}" destId="{ED553BA9-73A9-4EF8-BB85-12D1850306A8}" srcOrd="0" destOrd="0" presId="urn:microsoft.com/office/officeart/2005/8/layout/hList1"/>
    <dgm:cxn modelId="{1F242A88-3E77-4A68-8E5F-A02DC097DE92}" type="presParOf" srcId="{B810EDA8-B3FB-4AC6-9E34-4EEDBD946634}" destId="{1BC27ABF-72E9-45D1-A04B-400F76C41034}" srcOrd="1" destOrd="0" presId="urn:microsoft.com/office/officeart/2005/8/layout/h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9" rIns="92738" bIns="46369" numCol="1" anchor="t" anchorCtr="0" compatLnSpc="1">
            <a:prstTxWarp prst="textNoShape">
              <a:avLst/>
            </a:prstTxWarp>
          </a:bodyPr>
          <a:lstStyle>
            <a:lvl1pPr defTabSz="92710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5413" y="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9" rIns="92738" bIns="46369" numCol="1" anchor="t" anchorCtr="0" compatLnSpc="1">
            <a:prstTxWarp prst="textNoShape">
              <a:avLst/>
            </a:prstTxWarp>
          </a:bodyPr>
          <a:lstStyle>
            <a:lvl1pPr algn="r" defTabSz="92710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9" rIns="92738" bIns="46369" numCol="1" anchor="b" anchorCtr="0" compatLnSpc="1">
            <a:prstTxWarp prst="textNoShape">
              <a:avLst/>
            </a:prstTxWarp>
          </a:bodyPr>
          <a:lstStyle>
            <a:lvl1pPr defTabSz="92710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5413" y="8818563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9" rIns="92738" bIns="46369" numCol="1" anchor="b" anchorCtr="0" compatLnSpc="1">
            <a:prstTxWarp prst="textNoShape">
              <a:avLst/>
            </a:prstTxWarp>
          </a:bodyPr>
          <a:lstStyle>
            <a:lvl1pPr algn="r" defTabSz="927100">
              <a:defRPr sz="1200">
                <a:latin typeface="Arial" charset="0"/>
              </a:defRPr>
            </a:lvl1pPr>
          </a:lstStyle>
          <a:p>
            <a:pPr>
              <a:defRPr/>
            </a:pPr>
            <a:fld id="{0D3DAD16-FFA3-4F0B-8753-1DF6546AB0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9900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5413" y="0"/>
            <a:ext cx="3009900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66101691-08FB-4354-9E93-2B7B5A7DC57C}" type="datetimeFigureOut">
              <a:rPr lang="en-US"/>
              <a:pPr>
                <a:defRPr/>
              </a:pPr>
              <a:t>4/20/2009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252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325" y="4410075"/>
            <a:ext cx="5556250" cy="41767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8563"/>
            <a:ext cx="3009900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5413" y="8818563"/>
            <a:ext cx="3009900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D92B3558-C488-44AA-B788-BFFDBB3632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D5A90B-9F9F-4CF4-9E11-E4176D35BA7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D5A90B-9F9F-4CF4-9E11-E4176D35BA7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244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51245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51245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551CF7-FABA-4AFC-9FE2-281B2C93F39B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D5A90B-9F9F-4CF4-9E11-E4176D35BA7B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D5A90B-9F9F-4CF4-9E11-E4176D35BA7B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46A27BD-DE4D-4640-AC1E-53CA3934FA2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72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972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79B1C1-B5B4-4D54-9C71-BAC6EB5F8AAB}" type="slidenum">
              <a:rPr lang="en-US" smtClean="0"/>
              <a:pPr/>
              <a:t>17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11" name="Rounded Rectangle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12" name="Rounded Rectangle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7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1BC1464-98DF-4677-B1DB-BB00C030E2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772400" y="6400800"/>
            <a:ext cx="957263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0" y="6400800"/>
            <a:ext cx="1325563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6B0AB-FACC-480D-957A-A8C25F04FD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772400" y="6400800"/>
            <a:ext cx="957263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0" y="6400800"/>
            <a:ext cx="1325563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EEF998-0B33-4827-A781-B07BAC3177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30725"/>
          </a:xfrm>
        </p:spPr>
        <p:txBody>
          <a:bodyPr rtlCol="0"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91BDA2-B400-478A-A1C3-525B0F8293DE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772400" y="6400800"/>
            <a:ext cx="957263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0" y="6400800"/>
            <a:ext cx="1325563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462C8-7C71-4F48-BA77-7CDDAA3A26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772400" y="6400800"/>
            <a:ext cx="957263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0" y="6400800"/>
            <a:ext cx="1325563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0D1C92-28A9-4CC9-B51D-3944BC886E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772400" y="6400800"/>
            <a:ext cx="957263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400800" y="6400800"/>
            <a:ext cx="1325563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78B7F-67C0-4BD0-9B99-83A7D9E923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25"/>
          <p:cNvSpPr>
            <a:spLocks noGrp="1"/>
          </p:cNvSpPr>
          <p:nvPr>
            <p:ph type="dt" sz="half" idx="10"/>
          </p:nvPr>
        </p:nvSpPr>
        <p:spPr>
          <a:xfrm>
            <a:off x="7772400" y="6400800"/>
            <a:ext cx="957263" cy="457200"/>
          </a:xfrm>
          <a:prstGeom prst="rect">
            <a:avLst/>
          </a:prstGeo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21CEC58-19D8-4CC6-8E11-6306A4C3DE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27"/>
          <p:cNvSpPr>
            <a:spLocks noGrp="1"/>
          </p:cNvSpPr>
          <p:nvPr>
            <p:ph type="ftr" sz="quarter" idx="12"/>
          </p:nvPr>
        </p:nvSpPr>
        <p:spPr>
          <a:xfrm>
            <a:off x="6400800" y="6400800"/>
            <a:ext cx="1325563" cy="457200"/>
          </a:xfrm>
          <a:prstGeom prst="rect">
            <a:avLst/>
          </a:prstGeo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39BF9D-CD37-4AAB-A875-060D910D7B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772400" y="6400800"/>
            <a:ext cx="957263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400800" y="6400800"/>
            <a:ext cx="1325563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7DE92-96B0-49DB-AE3B-4C62A10F58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772400" y="6400800"/>
            <a:ext cx="957263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400800" y="6400800"/>
            <a:ext cx="1325563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1DD98-F786-44DB-8F2F-C317AF8347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772400" y="6400800"/>
            <a:ext cx="957263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400800" y="6400800"/>
            <a:ext cx="1325563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A504A8-6A9C-41ED-B82E-41A3C23A1F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2" name="Rectangle 31"/>
          <p:cNvSpPr/>
          <p:nvPr/>
        </p:nvSpPr>
        <p:spPr>
          <a:xfrm flipV="1">
            <a:off x="3886200" y="439738"/>
            <a:ext cx="5257800" cy="169862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3886200" y="496888"/>
            <a:ext cx="4584700" cy="46037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38" name="Title Placeholder 21"/>
          <p:cNvSpPr>
            <a:spLocks noGrp="1"/>
          </p:cNvSpPr>
          <p:nvPr>
            <p:ph type="title"/>
          </p:nvPr>
        </p:nvSpPr>
        <p:spPr bwMode="auto">
          <a:xfrm>
            <a:off x="457200" y="6858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828800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4B9D950-F927-466E-B90E-C48ED7E092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41" name="Group 51"/>
          <p:cNvGrpSpPr>
            <a:grpSpLocks/>
          </p:cNvGrpSpPr>
          <p:nvPr userDrawn="1"/>
        </p:nvGrpSpPr>
        <p:grpSpPr bwMode="auto">
          <a:xfrm>
            <a:off x="0" y="6705600"/>
            <a:ext cx="9144000" cy="152400"/>
            <a:chOff x="0" y="6629400"/>
            <a:chExt cx="9144001" cy="228600"/>
          </a:xfrm>
        </p:grpSpPr>
        <p:sp>
          <p:nvSpPr>
            <p:cNvPr id="21" name="Rectangle 20"/>
            <p:cNvSpPr/>
            <p:nvPr userDrawn="1"/>
          </p:nvSpPr>
          <p:spPr>
            <a:xfrm>
              <a:off x="0" y="6812757"/>
              <a:ext cx="9144001" cy="42863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 w="50800" cap="rnd" cmpd="thickThin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" name="Rectangle 23"/>
            <p:cNvSpPr/>
            <p:nvPr userDrawn="1"/>
          </p:nvSpPr>
          <p:spPr>
            <a:xfrm>
              <a:off x="0" y="6629400"/>
              <a:ext cx="9144001" cy="157163"/>
            </a:xfrm>
            <a:prstGeom prst="rect">
              <a:avLst/>
            </a:prstGeom>
            <a:solidFill>
              <a:schemeClr val="tx2">
                <a:alpha val="100000"/>
              </a:schemeClr>
            </a:solidFill>
            <a:ln w="50800" cap="rnd" cmpd="thickThin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" name="Rectangle 24"/>
            <p:cNvSpPr/>
            <p:nvPr userDrawn="1"/>
          </p:nvSpPr>
          <p:spPr>
            <a:xfrm>
              <a:off x="0" y="6784182"/>
              <a:ext cx="9144001" cy="45243"/>
            </a:xfrm>
            <a:prstGeom prst="rect">
              <a:avLst/>
            </a:prstGeom>
            <a:solidFill>
              <a:schemeClr val="accent2">
                <a:alpha val="100000"/>
              </a:schemeClr>
            </a:solidFill>
            <a:ln w="50800" cap="rnd" cmpd="thickThin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3" name="Rectangle 42"/>
            <p:cNvSpPr/>
            <p:nvPr userDrawn="1"/>
          </p:nvSpPr>
          <p:spPr bwMode="invGray">
            <a:xfrm>
              <a:off x="9085264" y="6629400"/>
              <a:ext cx="58737" cy="228600"/>
            </a:xfrm>
            <a:prstGeom prst="rect">
              <a:avLst/>
            </a:prstGeom>
            <a:solidFill>
              <a:srgbClr val="FFFFFF">
                <a:alpha val="65098"/>
              </a:srgbClr>
            </a:solidFill>
            <a:ln w="50800" cap="rnd" cmpd="thickThin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44" name="Rectangle 43"/>
            <p:cNvSpPr/>
            <p:nvPr userDrawn="1"/>
          </p:nvSpPr>
          <p:spPr bwMode="invGray">
            <a:xfrm>
              <a:off x="9043989" y="6629400"/>
              <a:ext cx="46037" cy="228600"/>
            </a:xfrm>
            <a:prstGeom prst="rect">
              <a:avLst/>
            </a:prstGeom>
            <a:solidFill>
              <a:srgbClr val="FFFFFF">
                <a:alpha val="65098"/>
              </a:srgbClr>
            </a:solidFill>
            <a:ln w="50800" cap="rnd" cmpd="thickThin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45" name="Rectangle 44"/>
            <p:cNvSpPr/>
            <p:nvPr userDrawn="1"/>
          </p:nvSpPr>
          <p:spPr bwMode="invGray">
            <a:xfrm>
              <a:off x="9024939" y="6629400"/>
              <a:ext cx="46037" cy="228600"/>
            </a:xfrm>
            <a:prstGeom prst="rect">
              <a:avLst/>
            </a:prstGeom>
            <a:solidFill>
              <a:srgbClr val="FFFFFF">
                <a:alpha val="60000"/>
              </a:srgbClr>
            </a:solidFill>
            <a:ln w="50800" cap="rnd" cmpd="thickThin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6" name="Rectangle 45"/>
            <p:cNvSpPr/>
            <p:nvPr userDrawn="1"/>
          </p:nvSpPr>
          <p:spPr bwMode="invGray">
            <a:xfrm>
              <a:off x="8975726" y="6629400"/>
              <a:ext cx="46038" cy="228600"/>
            </a:xfrm>
            <a:prstGeom prst="rect">
              <a:avLst/>
            </a:prstGeom>
            <a:solidFill>
              <a:srgbClr val="FFFFFF">
                <a:alpha val="40000"/>
              </a:srgbClr>
            </a:solidFill>
            <a:ln w="50800" cap="rnd" cmpd="thickThin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7" name="Rectangle 46"/>
            <p:cNvSpPr/>
            <p:nvPr userDrawn="1"/>
          </p:nvSpPr>
          <p:spPr bwMode="invGray">
            <a:xfrm>
              <a:off x="8915401" y="6631782"/>
              <a:ext cx="57150" cy="214313"/>
            </a:xfrm>
            <a:prstGeom prst="rect">
              <a:avLst/>
            </a:prstGeom>
            <a:solidFill>
              <a:srgbClr val="FFFFFF">
                <a:alpha val="20000"/>
              </a:srgbClr>
            </a:solidFill>
            <a:ln w="50800" cap="rnd" cmpd="thickThin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8" name="Rectangle 47"/>
            <p:cNvSpPr/>
            <p:nvPr userDrawn="1"/>
          </p:nvSpPr>
          <p:spPr bwMode="invGray">
            <a:xfrm>
              <a:off x="8874126" y="6629400"/>
              <a:ext cx="44450" cy="228600"/>
            </a:xfrm>
            <a:prstGeom prst="rect">
              <a:avLst/>
            </a:prstGeom>
            <a:solidFill>
              <a:srgbClr val="FFFFFF">
                <a:alpha val="30196"/>
              </a:srgbClr>
            </a:solidFill>
            <a:ln w="50800" cap="rnd" cmpd="thickThin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49" name="Slide Number Placeholder 22"/>
            <p:cNvSpPr txBox="1">
              <a:spLocks/>
            </p:cNvSpPr>
            <p:nvPr userDrawn="1"/>
          </p:nvSpPr>
          <p:spPr>
            <a:xfrm>
              <a:off x="8174039" y="6631782"/>
              <a:ext cx="762000" cy="183356"/>
            </a:xfrm>
            <a:prstGeom prst="rect">
              <a:avLst/>
            </a:prstGeom>
          </p:spPr>
          <p:txBody>
            <a:bodyPr anchor="b"/>
            <a:lstStyle>
              <a:lvl1pPr algn="r" eaLnBrk="1" latinLnBrk="0" hangingPunct="1">
                <a:defRPr kumimoji="0" sz="1800">
                  <a:solidFill>
                    <a:srgbClr val="FFFFFF"/>
                  </a:solidFill>
                </a:defRPr>
              </a:lvl1pPr>
            </a:lstStyle>
            <a:p>
              <a:pPr>
                <a:defRPr/>
              </a:pPr>
              <a:endParaRPr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  <p:sldLayoutId id="2147483815" r:id="rId4"/>
    <p:sldLayoutId id="2147483816" r:id="rId5"/>
    <p:sldLayoutId id="2147483817" r:id="rId6"/>
    <p:sldLayoutId id="2147483818" r:id="rId7"/>
    <p:sldLayoutId id="2147483819" r:id="rId8"/>
    <p:sldLayoutId id="2147483820" r:id="rId9"/>
    <p:sldLayoutId id="2147483821" r:id="rId10"/>
    <p:sldLayoutId id="2147483822" r:id="rId11"/>
    <p:sldLayoutId id="2147483823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fontAlgn="base">
        <a:spcBef>
          <a:spcPts val="300"/>
        </a:spcBef>
        <a:spcAft>
          <a:spcPct val="0"/>
        </a:spcAft>
        <a:buClr>
          <a:srgbClr val="D4E336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j-lt"/>
          <a:ea typeface="+mn-ea"/>
          <a:cs typeface="+mn-cs"/>
        </a:defRPr>
      </a:lvl1pPr>
      <a:lvl2pPr marL="657225" indent="-246063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tx1"/>
          </a:solidFill>
          <a:latin typeface="+mj-lt"/>
          <a:ea typeface="+mn-ea"/>
          <a:cs typeface="+mn-cs"/>
        </a:defRPr>
      </a:lvl2pPr>
      <a:lvl3pPr marL="922338" indent="-219075" algn="l" rtl="0" fontAlgn="base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1179513" indent="-200025" algn="l" rtl="0" fontAlgn="base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tx1"/>
          </a:solidFill>
          <a:latin typeface="+mj-lt"/>
          <a:ea typeface="+mn-ea"/>
          <a:cs typeface="+mn-cs"/>
        </a:defRPr>
      </a:lvl4pPr>
      <a:lvl5pPr marL="1389063" indent="-182563" algn="l" rtl="0" fontAlgn="base">
        <a:spcBef>
          <a:spcPts val="300"/>
        </a:spcBef>
        <a:spcAft>
          <a:spcPct val="0"/>
        </a:spcAft>
        <a:buClr>
          <a:srgbClr val="D4E336"/>
        </a:buClr>
        <a:buFont typeface="Georgia" pitchFamily="18" charset="0"/>
        <a:buChar char="▫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pri.missouri.edu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westhoffp@missouri.edu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bls.gov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1600200"/>
            <a:ext cx="8458200" cy="1470025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Biofuel policies and markets in an uncertain world</a:t>
            </a:r>
            <a:endParaRPr lang="en-US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3900488"/>
            <a:ext cx="4953000" cy="1752600"/>
          </a:xfrm>
        </p:spPr>
        <p:txBody>
          <a:bodyPr/>
          <a:lstStyle/>
          <a:p>
            <a:pPr marL="63500"/>
            <a:r>
              <a:rPr lang="en-US" dirty="0" smtClean="0"/>
              <a:t>FAPRI-Missouri </a:t>
            </a:r>
            <a:r>
              <a:rPr lang="en-US" b="1" dirty="0" smtClean="0"/>
              <a:t>|</a:t>
            </a:r>
            <a:r>
              <a:rPr lang="en-US" dirty="0" smtClean="0"/>
              <a:t> </a:t>
            </a:r>
            <a:r>
              <a:rPr lang="en-US" i="1" dirty="0" smtClean="0"/>
              <a:t>Seth Meyer</a:t>
            </a:r>
            <a:r>
              <a:rPr lang="en-US" dirty="0" smtClean="0"/>
              <a:t> </a:t>
            </a:r>
            <a:r>
              <a:rPr lang="en-US" b="1" dirty="0" smtClean="0"/>
              <a:t>|</a:t>
            </a:r>
            <a:r>
              <a:rPr lang="en-US" dirty="0" smtClean="0"/>
              <a:t> </a:t>
            </a:r>
            <a:r>
              <a:rPr lang="en-US" i="1" dirty="0" smtClean="0"/>
              <a:t>April 2009</a:t>
            </a:r>
          </a:p>
          <a:p>
            <a:pPr marL="63500"/>
            <a:r>
              <a:rPr lang="en-US" i="1" dirty="0" smtClean="0"/>
              <a:t>Meyer, Thompson and Westhoff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195" name="Rectangle 10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139825"/>
          </a:xfrm>
        </p:spPr>
        <p:txBody>
          <a:bodyPr/>
          <a:lstStyle/>
          <a:p>
            <a:r>
              <a:rPr lang="en-US" sz="3600" dirty="0" smtClean="0"/>
              <a:t>World corn feed, food </a:t>
            </a:r>
            <a:r>
              <a:rPr lang="en-US" sz="3600" dirty="0" smtClean="0"/>
              <a:t>and ethanol use</a:t>
            </a:r>
            <a:endParaRPr lang="en-US" sz="3600" dirty="0" smtClean="0"/>
          </a:p>
        </p:txBody>
      </p:sp>
      <p:graphicFrame>
        <p:nvGraphicFramePr>
          <p:cNvPr id="5" name="Chart Placeholder 4"/>
          <p:cNvGraphicFramePr>
            <a:graphicFrameLocks noGrp="1"/>
          </p:cNvGraphicFramePr>
          <p:nvPr>
            <p:ph type="chart" idx="1"/>
          </p:nvPr>
        </p:nvGraphicFramePr>
        <p:xfrm>
          <a:off x="457200" y="1600200"/>
          <a:ext cx="8229600" cy="4530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0" y="6400800"/>
            <a:ext cx="9067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j-lt"/>
              </a:rPr>
              <a:t>Source: FAPRI 2009 baseline 			   Note: Tax credits and tariffs extended</a:t>
            </a:r>
            <a:endParaRPr lang="en-US" sz="1600" dirty="0">
              <a:latin typeface="+mj-l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39825"/>
          </a:xfrm>
        </p:spPr>
        <p:txBody>
          <a:bodyPr/>
          <a:lstStyle/>
          <a:p>
            <a:r>
              <a:rPr lang="en-US" dirty="0" smtClean="0"/>
              <a:t>Corn net-exports and ethanol use</a:t>
            </a:r>
            <a:endParaRPr lang="en-US" dirty="0"/>
          </a:p>
        </p:txBody>
      </p:sp>
      <p:graphicFrame>
        <p:nvGraphicFramePr>
          <p:cNvPr id="4" name="Chart Placeholder 3"/>
          <p:cNvGraphicFramePr>
            <a:graphicFrameLocks noGrp="1"/>
          </p:cNvGraphicFramePr>
          <p:nvPr>
            <p:ph type="chart" idx="1"/>
          </p:nvPr>
        </p:nvGraphicFramePr>
        <p:xfrm>
          <a:off x="457200" y="1600200"/>
          <a:ext cx="8229600" cy="4530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6400800"/>
            <a:ext cx="9067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j-lt"/>
              </a:rPr>
              <a:t>Source: FAPRI 2009 baseline 			   Note: Tax credits and tariffs extended</a:t>
            </a:r>
            <a:endParaRPr lang="en-US" sz="1600" dirty="0">
              <a:latin typeface="+mj-l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686800" cy="884238"/>
          </a:xfrm>
        </p:spPr>
        <p:txBody>
          <a:bodyPr/>
          <a:lstStyle/>
          <a:p>
            <a:r>
              <a:rPr lang="en-US" sz="3600" dirty="0" smtClean="0"/>
              <a:t>Corn prices and wholesale ethanol prices </a:t>
            </a:r>
            <a:r>
              <a:rPr lang="en-US" sz="2400" dirty="0" smtClean="0"/>
              <a:t>2012/13</a:t>
            </a:r>
            <a:endParaRPr lang="en-US" sz="2400" dirty="0"/>
          </a:p>
        </p:txBody>
      </p:sp>
      <p:graphicFrame>
        <p:nvGraphicFramePr>
          <p:cNvPr id="4" name="Chart Placeholder 3"/>
          <p:cNvGraphicFramePr>
            <a:graphicFrameLocks noGrp="1"/>
          </p:cNvGraphicFramePr>
          <p:nvPr>
            <p:ph type="chart" idx="1"/>
          </p:nvPr>
        </p:nvGraphicFramePr>
        <p:xfrm>
          <a:off x="457200" y="1600200"/>
          <a:ext cx="8229600" cy="4530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6400800"/>
            <a:ext cx="9067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j-lt"/>
              </a:rPr>
              <a:t>Source: FAPRI-MU stochastic analysis  		           Note: Tax credits and tariffs extended</a:t>
            </a:r>
            <a:endParaRPr lang="en-US" sz="1600" dirty="0">
              <a:latin typeface="+mj-l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685800"/>
            <a:ext cx="8763000" cy="685800"/>
          </a:xfrm>
        </p:spPr>
        <p:txBody>
          <a:bodyPr/>
          <a:lstStyle/>
          <a:p>
            <a:r>
              <a:rPr lang="en-US" sz="3200" dirty="0" smtClean="0"/>
              <a:t>Ethanol dry mill operating costs and returns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228600" y="1397000"/>
          <a:ext cx="8305800" cy="50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6400800"/>
            <a:ext cx="9067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j-lt"/>
              </a:rPr>
              <a:t>Source: FAPRI-MU report #01-09                                      Note: Tax credits and tariffs extended</a:t>
            </a:r>
            <a:endParaRPr lang="en-US" sz="1600" dirty="0">
              <a:latin typeface="+mj-l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Motor gasoline and ethanol use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40386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ontent Placeholder 4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6400800"/>
            <a:ext cx="9067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j-lt"/>
              </a:rPr>
              <a:t>Source: FAPRI-MU report #01-09                                      Note: Tax credits and tariffs extended</a:t>
            </a:r>
            <a:endParaRPr lang="en-US" sz="1600" dirty="0">
              <a:latin typeface="+mj-lt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Ethanol consumption by category</a:t>
            </a:r>
          </a:p>
        </p:txBody>
      </p:sp>
      <p:sp>
        <p:nvSpPr>
          <p:cNvPr id="18436" name="TextBox 4"/>
          <p:cNvSpPr txBox="1">
            <a:spLocks noChangeArrowheads="1"/>
          </p:cNvSpPr>
          <p:nvPr/>
        </p:nvSpPr>
        <p:spPr bwMode="auto">
          <a:xfrm>
            <a:off x="0" y="6400800"/>
            <a:ext cx="89916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>
                <a:latin typeface="+mj-lt"/>
              </a:rPr>
              <a:t>Source: FAPRI-MU </a:t>
            </a:r>
            <a:r>
              <a:rPr lang="en-US" sz="1400" dirty="0" smtClean="0">
                <a:latin typeface="+mj-lt"/>
              </a:rPr>
              <a:t>report #01-09             	         *To </a:t>
            </a:r>
            <a:r>
              <a:rPr lang="en-US" sz="1400" dirty="0">
                <a:latin typeface="+mj-lt"/>
              </a:rPr>
              <a:t>meet air quality requirements and state mandates</a:t>
            </a:r>
          </a:p>
        </p:txBody>
      </p:sp>
      <p:graphicFrame>
        <p:nvGraphicFramePr>
          <p:cNvPr id="10" name="Object 11"/>
          <p:cNvGraphicFramePr>
            <a:graphicFrameLocks noGrp="1"/>
          </p:cNvGraphicFramePr>
          <p:nvPr>
            <p:ph idx="1"/>
          </p:nvPr>
        </p:nvGraphicFramePr>
        <p:xfrm>
          <a:off x="381000" y="1676400"/>
          <a:ext cx="80010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8686800" cy="1139825"/>
          </a:xfrm>
        </p:spPr>
        <p:txBody>
          <a:bodyPr/>
          <a:lstStyle/>
          <a:p>
            <a:r>
              <a:rPr lang="en-US" sz="3200" dirty="0" smtClean="0"/>
              <a:t>Policies and oil prices both effect ethanol markets</a:t>
            </a:r>
            <a:endParaRPr lang="en-US" sz="3200" dirty="0"/>
          </a:p>
        </p:txBody>
      </p:sp>
      <p:graphicFrame>
        <p:nvGraphicFramePr>
          <p:cNvPr id="8" name="Chart 7"/>
          <p:cNvGraphicFramePr/>
          <p:nvPr/>
        </p:nvGraphicFramePr>
        <p:xfrm>
          <a:off x="152400" y="1981200"/>
          <a:ext cx="4319587" cy="36861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/>
          <p:nvPr/>
        </p:nvGraphicFramePr>
        <p:xfrm>
          <a:off x="4724401" y="1981200"/>
          <a:ext cx="4319587" cy="36861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0" y="6400800"/>
            <a:ext cx="28305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j-lt"/>
              </a:rPr>
              <a:t>Source: FAPRI-MU Report #06-08</a:t>
            </a:r>
            <a:endParaRPr lang="en-US" sz="1400" dirty="0">
              <a:latin typeface="+mj-lt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For more information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000" dirty="0" smtClean="0"/>
              <a:t>For more on the FAPRI US stochastic outlook, go to </a:t>
            </a:r>
            <a:r>
              <a:rPr lang="en-US" sz="2000" dirty="0" smtClean="0">
                <a:hlinkClick r:id="rId3"/>
              </a:rPr>
              <a:t>http://www.fapri.missouri.edu/</a:t>
            </a:r>
            <a:r>
              <a:rPr lang="en-US" sz="2000" dirty="0" smtClean="0"/>
              <a:t> and click on the March 5 “FAPRI US Baseline Briefing Book”</a:t>
            </a:r>
          </a:p>
          <a:p>
            <a:pPr eaLnBrk="1" hangingPunct="1"/>
            <a:r>
              <a:rPr lang="en-US" sz="2000" dirty="0" smtClean="0"/>
              <a:t>Ethanol policy changes to ease pressures in corn markets: could they work? </a:t>
            </a:r>
            <a:r>
              <a:rPr lang="en-US" sz="2000" i="1" dirty="0" smtClean="0"/>
              <a:t>Choices</a:t>
            </a:r>
            <a:r>
              <a:rPr lang="en-US" sz="2000" dirty="0" smtClean="0"/>
              <a:t> 24(1)</a:t>
            </a:r>
          </a:p>
          <a:p>
            <a:pPr eaLnBrk="1" hangingPunct="1"/>
            <a:r>
              <a:rPr lang="en-US" sz="2000" dirty="0" smtClean="0"/>
              <a:t>How does petroleum price and corn yield volatility effect ethanol markets with and without an ethanol mandate? </a:t>
            </a:r>
            <a:r>
              <a:rPr lang="en-US" sz="2000" i="1" dirty="0" smtClean="0"/>
              <a:t>Energy Policy </a:t>
            </a:r>
            <a:r>
              <a:rPr lang="en-US" sz="2000" dirty="0" smtClean="0"/>
              <a:t>37(2009)</a:t>
            </a:r>
          </a:p>
          <a:p>
            <a:pPr eaLnBrk="1" hangingPunct="1"/>
            <a:r>
              <a:rPr lang="en-US" sz="2000" b="1" dirty="0" smtClean="0"/>
              <a:t>Coming soon</a:t>
            </a:r>
            <a:r>
              <a:rPr lang="en-US" sz="2000" dirty="0" smtClean="0"/>
              <a:t>:  Updated reports on alternative biofuel policy options.</a:t>
            </a:r>
          </a:p>
          <a:p>
            <a:pPr eaLnBrk="1" hangingPunct="1"/>
            <a:endParaRPr lang="en-US" sz="2000" dirty="0" smtClean="0"/>
          </a:p>
          <a:p>
            <a:pPr eaLnBrk="1" hangingPunct="1"/>
            <a:r>
              <a:rPr lang="en-US" sz="2000" dirty="0" smtClean="0"/>
              <a:t>To contact me:</a:t>
            </a:r>
          </a:p>
          <a:p>
            <a:pPr lvl="1" eaLnBrk="1" hangingPunct="1"/>
            <a:r>
              <a:rPr lang="en-US" sz="2000" dirty="0" smtClean="0"/>
              <a:t>1-573-884-7326</a:t>
            </a:r>
          </a:p>
          <a:p>
            <a:pPr lvl="1" eaLnBrk="1" hangingPunct="1"/>
            <a:r>
              <a:rPr lang="en-US" sz="2000" dirty="0" smtClean="0">
                <a:hlinkClick r:id="rId4"/>
              </a:rPr>
              <a:t>meyerse@missouri.edu</a:t>
            </a:r>
            <a:r>
              <a:rPr lang="en-US" sz="20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is FAPRI?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828800"/>
            <a:ext cx="8686800" cy="4572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smtClean="0"/>
              <a:t>Food and Agricultural Policy Research Institute (FAPRI)</a:t>
            </a:r>
          </a:p>
          <a:p>
            <a:pPr lvl="1">
              <a:lnSpc>
                <a:spcPct val="90000"/>
              </a:lnSpc>
            </a:pPr>
            <a:r>
              <a:rPr lang="en-US" sz="2100" dirty="0" smtClean="0"/>
              <a:t>Joint institute of University of Missouri and Iowa State University</a:t>
            </a:r>
          </a:p>
          <a:p>
            <a:pPr lvl="1">
              <a:lnSpc>
                <a:spcPct val="90000"/>
              </a:lnSpc>
            </a:pPr>
            <a:endParaRPr lang="en-US" sz="2100" dirty="0" smtClean="0"/>
          </a:p>
          <a:p>
            <a:pPr>
              <a:lnSpc>
                <a:spcPct val="90000"/>
              </a:lnSpc>
            </a:pPr>
            <a:r>
              <a:rPr lang="en-US" sz="2400" dirty="0" smtClean="0"/>
              <a:t>U.S. Congress provides much of our funding to prepare projections of agricultural markets and analyze the effects of alternative policies</a:t>
            </a:r>
          </a:p>
          <a:p>
            <a:pPr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dirty="0" smtClean="0"/>
              <a:t>Objectivity and neutrality are important </a:t>
            </a:r>
          </a:p>
          <a:p>
            <a:pPr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dirty="0" smtClean="0"/>
              <a:t>With stronger linkages between energy and agriculture our area of analysis has expanded significantly</a:t>
            </a:r>
          </a:p>
          <a:p>
            <a:pPr>
              <a:lnSpc>
                <a:spcPct val="90000"/>
              </a:lnSpc>
            </a:pPr>
            <a:endParaRPr lang="en-US" sz="24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elements of US biofuel </a:t>
            </a:r>
            <a:r>
              <a:rPr lang="en-US" dirty="0" err="1" smtClean="0"/>
              <a:t>bolicy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066800"/>
          </a:xfrm>
        </p:spPr>
        <p:txBody>
          <a:bodyPr/>
          <a:lstStyle/>
          <a:p>
            <a:pPr eaLnBrk="1" hangingPunct="1"/>
            <a:r>
              <a:rPr lang="en-US" dirty="0" smtClean="0"/>
              <a:t>World grains use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304800" y="1371600"/>
          <a:ext cx="83820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196" name="TextBox 9"/>
          <p:cNvSpPr txBox="1">
            <a:spLocks noChangeArrowheads="1"/>
          </p:cNvSpPr>
          <p:nvPr/>
        </p:nvSpPr>
        <p:spPr bwMode="auto">
          <a:xfrm>
            <a:off x="0" y="6400800"/>
            <a:ext cx="22987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>
                <a:latin typeface="Calibri" pitchFamily="34" charset="0"/>
              </a:rPr>
              <a:t>Source: USDA December PSD</a:t>
            </a:r>
            <a:r>
              <a:rPr lang="en-US" dirty="0">
                <a:latin typeface="Calibri" pitchFamily="34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 smtClean="0"/>
              <a:t>Change in grain</a:t>
            </a:r>
            <a:r>
              <a:rPr lang="en-US" sz="4000" baseline="30000" dirty="0" smtClean="0"/>
              <a:t> </a:t>
            </a:r>
            <a:r>
              <a:rPr lang="en-US" sz="4000" dirty="0" smtClean="0"/>
              <a:t>domestic use between 2005/06 and 2007/08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752600"/>
          <a:ext cx="82296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9"/>
          <p:cNvSpPr txBox="1">
            <a:spLocks noChangeArrowheads="1"/>
          </p:cNvSpPr>
          <p:nvPr/>
        </p:nvSpPr>
        <p:spPr bwMode="auto">
          <a:xfrm>
            <a:off x="0" y="6400800"/>
            <a:ext cx="22987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>
                <a:latin typeface="Calibri" pitchFamily="34" charset="0"/>
              </a:rPr>
              <a:t>Source: USDA December PSD</a:t>
            </a:r>
            <a:r>
              <a:rPr lang="en-US" dirty="0">
                <a:latin typeface="Calibri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World oil and biofuel supply</a:t>
            </a:r>
            <a:br>
              <a:rPr lang="en-US" dirty="0" smtClean="0"/>
            </a:br>
            <a:r>
              <a:rPr lang="en-US" sz="3200" dirty="0" smtClean="0"/>
              <a:t>millions of barrels per day</a:t>
            </a:r>
          </a:p>
        </p:txBody>
      </p:sp>
      <p:sp>
        <p:nvSpPr>
          <p:cNvPr id="15363" name="TextBox 4"/>
          <p:cNvSpPr txBox="1">
            <a:spLocks noChangeArrowheads="1"/>
          </p:cNvSpPr>
          <p:nvPr/>
        </p:nvSpPr>
        <p:spPr bwMode="auto">
          <a:xfrm>
            <a:off x="0" y="6400800"/>
            <a:ext cx="314515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>
                <a:latin typeface="+mj-lt"/>
              </a:rPr>
              <a:t>Source: International Energy Agency 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752600"/>
          <a:ext cx="82296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152400" y="533400"/>
            <a:ext cx="8839200" cy="1143000"/>
          </a:xfrm>
        </p:spPr>
        <p:txBody>
          <a:bodyPr/>
          <a:lstStyle/>
          <a:p>
            <a:pPr eaLnBrk="1" hangingPunct="1"/>
            <a:r>
              <a:rPr lang="en-US" sz="3600" dirty="0" smtClean="0"/>
              <a:t>Change in world oil and biofuel supply</a:t>
            </a:r>
            <a:br>
              <a:rPr lang="en-US" sz="3600" dirty="0" smtClean="0"/>
            </a:br>
            <a:r>
              <a:rPr lang="en-US" sz="3600" dirty="0" smtClean="0"/>
              <a:t>2006 to 2008 millions of barrels per day</a:t>
            </a:r>
          </a:p>
        </p:txBody>
      </p:sp>
      <p:sp>
        <p:nvSpPr>
          <p:cNvPr id="16387" name="TextBox 4"/>
          <p:cNvSpPr txBox="1">
            <a:spLocks noChangeArrowheads="1"/>
          </p:cNvSpPr>
          <p:nvPr/>
        </p:nvSpPr>
        <p:spPr bwMode="auto">
          <a:xfrm>
            <a:off x="0" y="6400800"/>
            <a:ext cx="314515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>
                <a:latin typeface="+mj-lt"/>
              </a:rPr>
              <a:t>Source: International Energy Agency 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228600" y="1752600"/>
          <a:ext cx="84582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389" name="TextBox 8"/>
          <p:cNvSpPr txBox="1">
            <a:spLocks noChangeArrowheads="1"/>
          </p:cNvSpPr>
          <p:nvPr/>
        </p:nvSpPr>
        <p:spPr bwMode="auto">
          <a:xfrm>
            <a:off x="7010400" y="3581400"/>
            <a:ext cx="6127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US</a:t>
            </a:r>
          </a:p>
        </p:txBody>
      </p:sp>
      <p:sp>
        <p:nvSpPr>
          <p:cNvPr id="16390" name="TextBox 9"/>
          <p:cNvSpPr txBox="1">
            <a:spLocks noChangeArrowheads="1"/>
          </p:cNvSpPr>
          <p:nvPr/>
        </p:nvSpPr>
        <p:spPr bwMode="auto">
          <a:xfrm>
            <a:off x="6834188" y="4138613"/>
            <a:ext cx="10223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Brazil</a:t>
            </a:r>
          </a:p>
        </p:txBody>
      </p:sp>
      <p:sp>
        <p:nvSpPr>
          <p:cNvPr id="16391" name="TextBox 10"/>
          <p:cNvSpPr txBox="1">
            <a:spLocks noChangeArrowheads="1"/>
          </p:cNvSpPr>
          <p:nvPr/>
        </p:nvSpPr>
        <p:spPr bwMode="auto">
          <a:xfrm>
            <a:off x="6746875" y="4854575"/>
            <a:ext cx="11779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Others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Food expenditures: farm value and marketing bill, 2006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30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6400800"/>
            <a:ext cx="4419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j-lt"/>
              </a:rPr>
              <a:t>Source: USDA Economic Research Service</a:t>
            </a:r>
            <a:endParaRPr lang="en-US" sz="1600" dirty="0">
              <a:latin typeface="+mj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Food and general inflation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685800" y="1524000"/>
          <a:ext cx="7848600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6400800"/>
            <a:ext cx="304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j-lt"/>
              </a:rPr>
              <a:t>Source: </a:t>
            </a:r>
            <a:r>
              <a:rPr lang="en-US" sz="1600" dirty="0" smtClean="0">
                <a:latin typeface="+mj-lt"/>
                <a:hlinkClick r:id="rId4"/>
              </a:rPr>
              <a:t>www.bls.gov</a:t>
            </a:r>
            <a:r>
              <a:rPr lang="en-US" sz="1600" dirty="0" smtClean="0">
                <a:latin typeface="+mj-lt"/>
              </a:rPr>
              <a:t> </a:t>
            </a:r>
            <a:endParaRPr lang="en-US" sz="1600" dirty="0">
              <a:latin typeface="+mj-lt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Mod">
      <a:dk1>
        <a:sysClr val="windowText" lastClr="000000"/>
      </a:dk1>
      <a:lt1>
        <a:sysClr val="window" lastClr="FFFFFF"/>
      </a:lt1>
      <a:dk2>
        <a:srgbClr val="065218"/>
      </a:dk2>
      <a:lt2>
        <a:srgbClr val="EDF3AE"/>
      </a:lt2>
      <a:accent1>
        <a:srgbClr val="8FCB17"/>
      </a:accent1>
      <a:accent2>
        <a:srgbClr val="769F11"/>
      </a:accent2>
      <a:accent3>
        <a:srgbClr val="D4E336"/>
      </a:accent3>
      <a:accent4>
        <a:srgbClr val="0C8228"/>
      </a:accent4>
      <a:accent5>
        <a:srgbClr val="C0EDA8"/>
      </a:accent5>
      <a:accent6>
        <a:srgbClr val="3B4F18"/>
      </a:accent6>
      <a:hlink>
        <a:srgbClr val="0A6A21"/>
      </a:hlink>
      <a:folHlink>
        <a:srgbClr val="406EA5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2729</TotalTime>
  <Words>440</Words>
  <Application>Microsoft PowerPoint</Application>
  <PresentationFormat>On-screen Show (4:3)</PresentationFormat>
  <Paragraphs>86</Paragraphs>
  <Slides>17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Urban</vt:lpstr>
      <vt:lpstr>Biofuel policies and markets in an uncertain world</vt:lpstr>
      <vt:lpstr>What is FAPRI?</vt:lpstr>
      <vt:lpstr>Key elements of US biofuel bolicy</vt:lpstr>
      <vt:lpstr>World grains use</vt:lpstr>
      <vt:lpstr>Change in grain domestic use between 2005/06 and 2007/08</vt:lpstr>
      <vt:lpstr>World oil and biofuel supply millions of barrels per day</vt:lpstr>
      <vt:lpstr>Change in world oil and biofuel supply 2006 to 2008 millions of barrels per day</vt:lpstr>
      <vt:lpstr>Food expenditures: farm value and marketing bill, 2006</vt:lpstr>
      <vt:lpstr>Food and general inflation</vt:lpstr>
      <vt:lpstr>World corn feed, food and ethanol use</vt:lpstr>
      <vt:lpstr>Corn net-exports and ethanol use</vt:lpstr>
      <vt:lpstr>Corn prices and wholesale ethanol prices 2012/13</vt:lpstr>
      <vt:lpstr>Ethanol dry mill operating costs and returns</vt:lpstr>
      <vt:lpstr>Motor gasoline and ethanol use</vt:lpstr>
      <vt:lpstr>Ethanol consumption by category</vt:lpstr>
      <vt:lpstr>Policies and oil prices both effect ethanol markets</vt:lpstr>
      <vt:lpstr>For more information</vt:lpstr>
    </vt:vector>
  </TitlesOfParts>
  <Manager/>
  <Company>FAPRI-MU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FAPRI baseline mechanics</dc:title>
  <dc:subject/>
  <dc:creator>MeyerSe</dc:creator>
  <cp:keywords/>
  <dc:description/>
  <cp:lastModifiedBy>MeyerSe</cp:lastModifiedBy>
  <cp:revision>31</cp:revision>
  <dcterms:created xsi:type="dcterms:W3CDTF">2009-03-23T20:59:54Z</dcterms:created>
  <dcterms:modified xsi:type="dcterms:W3CDTF">2009-04-20T18:42:21Z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TC010197761033</vt:lpwstr>
  </property>
</Properties>
</file>